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6" r:id="rId17"/>
    <p:sldId id="272" r:id="rId18"/>
    <p:sldId id="273" r:id="rId19"/>
    <p:sldId id="274" r:id="rId20"/>
    <p:sldId id="280" r:id="rId21"/>
    <p:sldId id="279" r:id="rId22"/>
    <p:sldId id="275" r:id="rId23"/>
    <p:sldId id="278" r:id="rId24"/>
    <p:sldId id="28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6FF7B-0885-487E-ACBD-C7AE99DF626D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BA1E5-303B-4616-8DCB-2BCCDB225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1F4AF-119B-4518-A49D-5689DAA5AA0F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3C09-899D-4F04-8E65-CD135421A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AE5D0-D61B-430D-BADA-F67C0B310856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08D2C-F939-4BBA-B3F4-326EEAD71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E743A-9D64-4EA1-8FBB-5D5A3A2C3EAF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5E33-E7A2-4B11-8EA0-D802CD157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CBA84-5E2F-46CE-B785-84AD6EBF5566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A23CF-A0CC-490A-BBE1-1D53D9407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F0B2E-74C8-4E9B-B329-A7CAC9792A06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A2E11-CEE4-4060-BEB2-691B77C05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E6109-DE65-4EA1-97C1-9E0C176AE24D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F0DD-D6F3-428D-A647-10306F176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875E2-4519-4AA8-B0A2-2774E62C0DC9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8FD2-FC1C-4880-BE5F-E4FBEF784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AC0A-D3CE-42D8-9D3B-EE325923893B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2AACA-00CA-4646-938B-64FD50A32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304C4-DE84-4AB5-8C67-133D30F2FEB1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55937-DB3E-4BA0-AD74-A9ECC54A8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11E7-AF83-4432-AD6C-A6B6AC04CF45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13C1-1405-490D-A39A-41C3ACD8C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99B845-0930-45D8-BC01-1DF10DCAAEA7}" type="datetimeFigureOut">
              <a:rPr lang="ru-RU"/>
              <a:pPr>
                <a:defRPr/>
              </a:pPr>
              <a:t>15.04.2024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7AB99A-287C-4954-8CAC-7AAD5A33B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8" r:id="rId7"/>
    <p:sldLayoutId id="2147483699" r:id="rId8"/>
    <p:sldLayoutId id="2147483700" r:id="rId9"/>
    <p:sldLayoutId id="2147483691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755650" y="1052513"/>
            <a:ext cx="74882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00"/>
                </a:solidFill>
                <a:latin typeface="Candara" pitchFamily="34" charset="0"/>
              </a:rPr>
              <a:t>МБДОУ «Детский сад №48»</a:t>
            </a:r>
          </a:p>
          <a:p>
            <a:pPr algn="ctr"/>
            <a:endParaRPr lang="ru-RU" sz="4000" b="1">
              <a:solidFill>
                <a:srgbClr val="000000"/>
              </a:solidFill>
              <a:latin typeface="Candara" pitchFamily="34" charset="0"/>
            </a:endParaRPr>
          </a:p>
          <a:p>
            <a:pPr algn="ctr"/>
            <a:r>
              <a:rPr lang="ru-RU" sz="4000" b="1">
                <a:solidFill>
                  <a:srgbClr val="000000"/>
                </a:solidFill>
                <a:latin typeface="Candara" pitchFamily="34" charset="0"/>
              </a:rPr>
              <a:t>Отчет о работе профсоюзной организации за 2019-2024гг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606800"/>
            <a:ext cx="6767513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профсоюз\0c6b61fe-cb39-4ee5-a76b-d7ad24948d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" y="1412875"/>
            <a:ext cx="3294063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D:\профсоюз\f06888f3-1557-4268-9350-01e4f5152f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412875"/>
            <a:ext cx="54006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профотчет фото\IMG-20210204-WA00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l="38714"/>
          <a:stretch/>
        </p:blipFill>
        <p:spPr bwMode="auto">
          <a:xfrm>
            <a:off x="323528" y="692696"/>
            <a:ext cx="4104456" cy="5874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44008" y="784169"/>
            <a:ext cx="4032448" cy="5691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профсоюз\4bd636ca-0c5e-4cd2-bda6-4042a741c1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744416" cy="52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245" name="Picture 5" descr="D:\профсоюз\387a5921-7639-4b8d-90e3-73a13d018b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3637613" cy="52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профсоюз\7bf189d1-fa8f-4048-aeae-2c7befcf1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536" y="980728"/>
            <a:ext cx="3600400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1267" name="Picture 3" descr="D:\профсоюз\19183858-ecc8-4cf1-a687-8ee2d52ffd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3783" t="80" r="-3783" b="34125"/>
          <a:stretch/>
        </p:blipFill>
        <p:spPr bwMode="auto">
          <a:xfrm>
            <a:off x="4716016" y="980728"/>
            <a:ext cx="3888431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профотчет фото\IMG-20210204-WA0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31640" y="768896"/>
            <a:ext cx="6552728" cy="5421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профотчет фото\IMG-20210204-WA0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011910" cy="5349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0" y="-27246263"/>
            <a:ext cx="362426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-2076" t="-174" r="1337" b="230"/>
          <a:stretch/>
        </p:blipFill>
        <p:spPr bwMode="auto">
          <a:xfrm>
            <a:off x="4499993" y="1052735"/>
            <a:ext cx="4082100" cy="5349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81075"/>
            <a:ext cx="82089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профсоюз\3ce59e4d-cef2-4f6b-9fdd-b96e93b8d4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783974"/>
            <a:ext cx="2745822" cy="5949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4339" name="Picture 3" descr="D:\профсоюз\d0cc5899-2e96-4fdb-a35c-ba50b913c6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18937" y="966597"/>
            <a:ext cx="3165231" cy="57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4340" name="Picture 4" descr="D:\профсоюз\433e37f1-f733-45a4-a319-3a9495890d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84169" y="1340768"/>
            <a:ext cx="2736304" cy="52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профсоюз\820b2960-449c-46a3-96e1-50af523aca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2432" y="980728"/>
            <a:ext cx="7848872" cy="5598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профсоюз\3f145867-c029-498b-890e-5afb111a1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568" y="764704"/>
            <a:ext cx="7704856" cy="5814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Диаграмма 2"/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presentationml/2006/ole">
            <p:oleObj spid="_x0000_s14337" r:id="rId3" imgW="6194073" imgH="4163929" progId="Excel.Chart.8">
              <p:embed/>
            </p:oleObj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профсоюз\7c764233-afb9-47a9-8b1e-244e097699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08912" cy="4951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5" y="1124744"/>
            <a:ext cx="8352927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2" y="1140966"/>
            <a:ext cx="3707160" cy="535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40324" y="1224137"/>
            <a:ext cx="4642589" cy="530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81075"/>
            <a:ext cx="8208962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44825"/>
            <a:ext cx="6768752" cy="338437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СПАСИБО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профсоюз\90faa8c4-700b-43cf-b147-6c2b05fef43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168352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31" name="Picture 7" descr="D:\профотчет фото\16096702034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2448272" cy="3324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32" name="Picture 8" descr="D:\профотчет фото\16096739289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2502024" cy="3408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офсоюз\a1720714-7822-4a8a-be2f-a31c9fd181f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4316" y="1196752"/>
            <a:ext cx="4176464" cy="5195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2051" name="Picture 3" descr="D:\профсоюз\83ef558e-685a-4f98-8d60-246b1303b7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4299942" cy="5278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4464496" cy="5328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b="27441"/>
          <a:stretch/>
        </p:blipFill>
        <p:spPr bwMode="auto">
          <a:xfrm>
            <a:off x="179512" y="1124744"/>
            <a:ext cx="3888432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рофотчет фото\IMG_20190427_123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30424" y="1124744"/>
            <a:ext cx="3867894" cy="5481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3075" name="Picture 3" descr="D:\профотчет фото\IMG-20210204-WA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4353948" cy="5481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офотчет фото\IMG-20210204-WA0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536" y="764704"/>
            <a:ext cx="4353948" cy="5805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5123" name="Picture 3" descr="D:\профотчет фото\IMG-20210204-WA0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30217" y="764704"/>
            <a:ext cx="4248698" cy="5805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рофотчет фото\IMG-20210204-WA0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1052736"/>
            <a:ext cx="4029912" cy="5373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6147" name="Picture 3" descr="D:\профотчет фото\IMG-20210204-WA004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r="11715"/>
          <a:stretch/>
        </p:blipFill>
        <p:spPr bwMode="auto">
          <a:xfrm>
            <a:off x="4644009" y="1052736"/>
            <a:ext cx="4104455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профотчет фото\IMG-20210204-WA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1662" y="764704"/>
            <a:ext cx="4104456" cy="57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7172" name="Picture 4" descr="D:\профотчет фото\IMG-20210204-WA00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353948" cy="57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</TotalTime>
  <Words>11</Words>
  <Application>Microsoft Office PowerPoint</Application>
  <PresentationFormat>Экран (4:3)</PresentationFormat>
  <Paragraphs>3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Candara</vt:lpstr>
      <vt:lpstr>Arial</vt:lpstr>
      <vt:lpstr>Symbol</vt:lpstr>
      <vt:lpstr>Calibri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14</cp:revision>
  <dcterms:created xsi:type="dcterms:W3CDTF">2006-12-31T18:51:42Z</dcterms:created>
  <dcterms:modified xsi:type="dcterms:W3CDTF">2024-04-15T01:13:41Z</dcterms:modified>
</cp:coreProperties>
</file>