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58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>
        <p:scale>
          <a:sx n="75" d="100"/>
          <a:sy n="75" d="100"/>
        </p:scale>
        <p:origin x="-324" y="-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16545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47211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47718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862847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9125588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37822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pPr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614061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98780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05529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12707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11/9/2023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07215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46536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0680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25348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11/9/2023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23802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66632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80292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97039" y="339033"/>
            <a:ext cx="9053384" cy="4852086"/>
          </a:xfrm>
        </p:spPr>
        <p:txBody>
          <a:bodyPr/>
          <a:lstStyle/>
          <a:p>
            <a:pPr algn="ctr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дошкольное образовательное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учреждение «Детский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сад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№48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(МБДОУ "Детский сад №48")</a:t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Печатнова Надежда Борисовна</a:t>
            </a:r>
            <a:b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  <a:b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dirty="0" smtClean="0"/>
              <a:t>Работа по развитию </a:t>
            </a:r>
            <a:r>
              <a:rPr lang="ru-RU" sz="3000" dirty="0"/>
              <a:t>речи </a:t>
            </a:r>
            <a:r>
              <a:rPr lang="ru-RU" sz="3000" dirty="0" smtClean="0"/>
              <a:t>детей</a:t>
            </a:r>
            <a:r>
              <a:rPr lang="ru-RU" sz="3000" dirty="0"/>
              <a:t/>
            </a:r>
            <a:br>
              <a:rPr lang="ru-RU" sz="3000" dirty="0"/>
            </a:br>
            <a:r>
              <a:rPr lang="ru-RU" sz="3000" dirty="0"/>
              <a:t>старшего дошкольного </a:t>
            </a:r>
            <a:r>
              <a:rPr lang="ru-RU" sz="3000" dirty="0" smtClean="0"/>
              <a:t>возраста</a:t>
            </a:r>
            <a:br>
              <a:rPr lang="ru-RU" sz="3000" dirty="0" smtClean="0"/>
            </a:br>
            <a:r>
              <a:rPr lang="ru-RU" sz="3000" dirty="0" smtClean="0"/>
              <a:t>в логопедической группе</a:t>
            </a:r>
            <a:r>
              <a:rPr lang="ru-RU" sz="30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3000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506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2134" y="3006811"/>
            <a:ext cx="8596668" cy="1320800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9805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9780" y="778108"/>
            <a:ext cx="4209535" cy="137387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акрепление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правильного речевого выдоха и формирование умения контролировать силу и длительность воздушной струи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67811" y="847049"/>
            <a:ext cx="4839389" cy="130492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фонематического восприятия 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слуха (д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игры «Делим слова на слоги», «Придумай слова со слогом» и др.)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Объект 3"/>
          <p:cNvPicPr>
            <a:picLocks noGrp="1" noChangeAspect="1"/>
          </p:cNvPicPr>
          <p:nvPr>
            <p:ph sz="half" idx="2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81172" y="2449851"/>
            <a:ext cx="2970701" cy="4263263"/>
          </a:xfrm>
        </p:spPr>
      </p:pic>
      <p:pic>
        <p:nvPicPr>
          <p:cNvPr id="8" name="Объект 3"/>
          <p:cNvPicPr>
            <a:picLocks noGrp="1" noChangeAspect="1"/>
          </p:cNvPicPr>
          <p:nvPr>
            <p:ph sz="quarter" idx="4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53199" y="2334523"/>
            <a:ext cx="4124292" cy="3095656"/>
          </a:xfr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72332" y="4773320"/>
            <a:ext cx="2586392" cy="193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71607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10988" y="700216"/>
            <a:ext cx="4185623" cy="111439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артикуляционной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моторики (зеркало, комплексы упражнений для артикуляции в картинках)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954996" y="700216"/>
            <a:ext cx="4319228" cy="125443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закрепление навыков правильного звукопроизношения поставленных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звуков (картотеки чистоговорок, скороговорок и др.)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Объект 8"/>
          <p:cNvPicPr>
            <a:picLocks noGrp="1" noChangeAspect="1"/>
          </p:cNvPicPr>
          <p:nvPr>
            <p:ph sz="half" idx="2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7882" y="2037177"/>
            <a:ext cx="3447472" cy="4601438"/>
          </a:xfrm>
        </p:spPr>
      </p:pic>
      <p:pic>
        <p:nvPicPr>
          <p:cNvPr id="8" name="Объект 6"/>
          <p:cNvPicPr>
            <a:picLocks noGrp="1" noChangeAspect="1"/>
          </p:cNvPicPr>
          <p:nvPr>
            <p:ph sz="quarter" idx="4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17834" y="2342966"/>
            <a:ext cx="4593552" cy="3443986"/>
          </a:xfrm>
        </p:spPr>
      </p:pic>
    </p:spTree>
    <p:extLst>
      <p:ext uri="{BB962C8B-B14F-4D97-AF65-F5344CB8AC3E}">
        <p14:creationId xmlns:p14="http://schemas.microsoft.com/office/powerpoint/2010/main" xmlns="" val="2265133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61267" y="694725"/>
            <a:ext cx="8598256" cy="57626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закрепление навыков, полученных на занятиях по обучению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грамоте (магнитная доска, набор магнитных букв, «Букварь» Н.С. Жуковой)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3897" y="1584317"/>
            <a:ext cx="4184650" cy="3138487"/>
          </a:xfrm>
          <a:prstGeom prst="rect">
            <a:avLst/>
          </a:prstGeom>
        </p:spPr>
      </p:pic>
      <p:pic>
        <p:nvPicPr>
          <p:cNvPr id="8" name="Объект 3"/>
          <p:cNvPicPr>
            <a:picLocks noGrp="1" noChangeAspect="1"/>
          </p:cNvPicPr>
          <p:nvPr>
            <p:ph sz="quarter" idx="4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60395" y="2144490"/>
            <a:ext cx="4570734" cy="3138487"/>
          </a:xfrm>
        </p:spPr>
      </p:pic>
    </p:spTree>
    <p:extLst>
      <p:ext uri="{BB962C8B-B14F-4D97-AF65-F5344CB8AC3E}">
        <p14:creationId xmlns:p14="http://schemas.microsoft.com/office/powerpoint/2010/main" xmlns="" val="3327276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869" y="896652"/>
            <a:ext cx="9755879" cy="57626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активизация словаря, обобщающих понятий и лексико-грамматических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категорий (предметные картинки, загадки, стихотворения по лексической теме, д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игры «Предлоги», «Назови одним словом», «Многозначные слова», «Антонимы» и др.)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6433" y="1614176"/>
            <a:ext cx="3604863" cy="4803224"/>
          </a:xfrm>
          <a:prstGeom prst="rect">
            <a:avLst/>
          </a:prstGeom>
        </p:spPr>
      </p:pic>
      <p:pic>
        <p:nvPicPr>
          <p:cNvPr id="8" name="Объект 8"/>
          <p:cNvPicPr>
            <a:picLocks noGrp="1" noChangeAspect="1"/>
          </p:cNvPicPr>
          <p:nvPr>
            <p:ph sz="quarter" idx="4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01537" y="1614176"/>
            <a:ext cx="5285444" cy="3962840"/>
          </a:xfrm>
        </p:spPr>
      </p:pic>
    </p:spTree>
    <p:extLst>
      <p:ext uri="{BB962C8B-B14F-4D97-AF65-F5344CB8AC3E}">
        <p14:creationId xmlns:p14="http://schemas.microsoft.com/office/powerpoint/2010/main" xmlns="" val="4114808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1233" y="682188"/>
            <a:ext cx="5338117" cy="86748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связной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речи (разные виды театра, д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игры «Составь рассказ по картинкам», «Расскажи по описанию» и др.)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609967" y="1261545"/>
            <a:ext cx="4267895" cy="57626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мелкой моторики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 (Су-Джок, массажные валики, прищепки, трафареты, картотека пальчиковых игр и др.)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Объект 3"/>
          <p:cNvPicPr>
            <a:picLocks noGrp="1" noChangeAspect="1"/>
          </p:cNvPicPr>
          <p:nvPr>
            <p:ph sz="half" idx="2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1030" y="1837807"/>
            <a:ext cx="3902825" cy="2930236"/>
          </a:xfrm>
        </p:spPr>
      </p:pic>
      <p:pic>
        <p:nvPicPr>
          <p:cNvPr id="8" name="Объект 2"/>
          <p:cNvPicPr>
            <a:picLocks noGrp="1" noChangeAspect="1"/>
          </p:cNvPicPr>
          <p:nvPr>
            <p:ph sz="quarter" idx="4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54241" y="1837807"/>
            <a:ext cx="3416531" cy="2560320"/>
          </a:xfr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32822" y="3880885"/>
            <a:ext cx="3902453" cy="292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70572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3499" y="596371"/>
            <a:ext cx="8974504" cy="57626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познавательных психических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процессов (д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игры «Что сначала, что потом», «Собери целое», «Что перепутал художник?» и др.)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Объект 3"/>
          <p:cNvPicPr>
            <a:picLocks noGrp="1" noChangeAspect="1"/>
          </p:cNvPicPr>
          <p:nvPr>
            <p:ph sz="half" idx="2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0154" y="1444475"/>
            <a:ext cx="4862013" cy="3646509"/>
          </a:xfrm>
        </p:spPr>
      </p:pic>
      <p:pic>
        <p:nvPicPr>
          <p:cNvPr id="8" name="Объект 7"/>
          <p:cNvPicPr>
            <a:picLocks noGrp="1" noChangeAspect="1"/>
          </p:cNvPicPr>
          <p:nvPr>
            <p:ph sz="quarter" idx="4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17238" y="1444475"/>
            <a:ext cx="3297248" cy="4399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69305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Авторская дидактическая игра </a:t>
            </a:r>
            <a:br>
              <a:rPr lang="ru-RU" sz="3200" dirty="0" smtClean="0"/>
            </a:br>
            <a:r>
              <a:rPr lang="ru-RU" sz="3200" dirty="0" smtClean="0"/>
              <a:t>«Волшебный ноутбук»</a:t>
            </a:r>
            <a:endParaRPr lang="ru-RU" sz="3200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379309" y="1930400"/>
            <a:ext cx="4112576" cy="3526207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2000"/>
              </a:spcBef>
              <a:buNone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Игра адресована детям с ОНР старшего дошкольного возраста. Предназначена для использования воспитателем в группе во время: непосредственной образовательной деятельности, коррекционной индивидуальной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деятельности.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930400"/>
            <a:ext cx="4859891" cy="3530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88889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8089" y="518409"/>
            <a:ext cx="3993252" cy="2994940"/>
          </a:xfrm>
          <a:prstGeom prst="rect">
            <a:avLst/>
          </a:prstGeom>
        </p:spPr>
      </p:pic>
      <p:pic>
        <p:nvPicPr>
          <p:cNvPr id="11" name="Объект 6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00952" y="1493157"/>
            <a:ext cx="3893187" cy="2919891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46790" y="3134176"/>
            <a:ext cx="3876249" cy="2907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0230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1614</TotalTime>
  <Words>244</Words>
  <Application>Microsoft Office PowerPoint</Application>
  <PresentationFormat>Произвольный</PresentationFormat>
  <Paragraphs>13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Грань</vt:lpstr>
      <vt:lpstr>Муниципальное бюджетное дошкольное образовательное учреждение «Детский сад №48»  (МБДОУ "Детский сад №48")     Печатнова Надежда Борисовна Воспитатель  Работа по развитию речи детей старшего дошкольного возраста в логопедической группе </vt:lpstr>
      <vt:lpstr>Слайд 2</vt:lpstr>
      <vt:lpstr>Слайд 3</vt:lpstr>
      <vt:lpstr>Слайд 4</vt:lpstr>
      <vt:lpstr>Слайд 5</vt:lpstr>
      <vt:lpstr>Слайд 6</vt:lpstr>
      <vt:lpstr>Слайд 7</vt:lpstr>
      <vt:lpstr>Авторская дидактическая игра  «Волшебный ноутбук»</vt:lpstr>
      <vt:lpstr>Слайд 9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Vera</dc:creator>
  <cp:lastModifiedBy>Георгий И. Гаврильев</cp:lastModifiedBy>
  <cp:revision>81</cp:revision>
  <dcterms:created xsi:type="dcterms:W3CDTF">2023-01-19T10:03:48Z</dcterms:created>
  <dcterms:modified xsi:type="dcterms:W3CDTF">2023-11-09T07:27:32Z</dcterms:modified>
</cp:coreProperties>
</file>