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9" r:id="rId3"/>
    <p:sldId id="269" r:id="rId4"/>
    <p:sldId id="257" r:id="rId5"/>
    <p:sldId id="264" r:id="rId6"/>
    <p:sldId id="265" r:id="rId7"/>
    <p:sldId id="258" r:id="rId8"/>
    <p:sldId id="256" r:id="rId9"/>
    <p:sldId id="260" r:id="rId10"/>
    <p:sldId id="262" r:id="rId11"/>
    <p:sldId id="261" r:id="rId12"/>
    <p:sldId id="26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99FF66"/>
    <a:srgbClr val="CCFF99"/>
    <a:srgbClr val="FFFFFF"/>
    <a:srgbClr val="FF9933"/>
    <a:srgbClr val="FFFF99"/>
    <a:srgbClr val="4D4D4D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0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06BE8-A796-48C3-9F28-70DF71B75B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94D2E-4B4A-4D89-A340-67026A611C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5DC9D-33BB-4273-B5BC-C4044C553B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45EF1-D301-4ACA-914E-5BB7740A47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72C3D-F853-4A0C-952F-B9F644B406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9B19C-E961-4346-BCA4-213DC50990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1632F-EB27-4896-BDAF-43F2420BD7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CBBB4-1B2E-4395-8420-63613AFF99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BA410-C5F3-4CE8-95BB-2F71FC5CDA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8ECC0-4628-4A5F-A53A-2DB5F7B77C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90ECB-279B-49C4-A4FD-B491CBB73C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983CC1-977E-45A7-BBFF-E947609B4A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jpeg"/><Relationship Id="rId3" Type="http://schemas.openxmlformats.org/officeDocument/2006/relationships/image" Target="../media/image56.jpeg"/><Relationship Id="rId7" Type="http://schemas.openxmlformats.org/officeDocument/2006/relationships/image" Target="../media/image60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9.mp3" TargetMode="External"/><Relationship Id="rId6" Type="http://schemas.openxmlformats.org/officeDocument/2006/relationships/image" Target="../media/image59.jpeg"/><Relationship Id="rId5" Type="http://schemas.openxmlformats.org/officeDocument/2006/relationships/image" Target="../media/image58.jpeg"/><Relationship Id="rId4" Type="http://schemas.openxmlformats.org/officeDocument/2006/relationships/image" Target="../media/image57.jpeg"/><Relationship Id="rId9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jpeg"/><Relationship Id="rId3" Type="http://schemas.openxmlformats.org/officeDocument/2006/relationships/image" Target="../media/image63.jpeg"/><Relationship Id="rId7" Type="http://schemas.openxmlformats.org/officeDocument/2006/relationships/image" Target="../media/image67.jpeg"/><Relationship Id="rId12" Type="http://schemas.openxmlformats.org/officeDocument/2006/relationships/image" Target="../media/image7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10.mp3" TargetMode="External"/><Relationship Id="rId6" Type="http://schemas.openxmlformats.org/officeDocument/2006/relationships/image" Target="../media/image66.jpeg"/><Relationship Id="rId11" Type="http://schemas.openxmlformats.org/officeDocument/2006/relationships/image" Target="../media/image71.jpeg"/><Relationship Id="rId5" Type="http://schemas.openxmlformats.org/officeDocument/2006/relationships/image" Target="../media/image65.jpeg"/><Relationship Id="rId10" Type="http://schemas.openxmlformats.org/officeDocument/2006/relationships/image" Target="../media/image70.jpeg"/><Relationship Id="rId4" Type="http://schemas.openxmlformats.org/officeDocument/2006/relationships/image" Target="../media/image64.jpeg"/><Relationship Id="rId9" Type="http://schemas.openxmlformats.org/officeDocument/2006/relationships/image" Target="../media/image6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jpeg"/><Relationship Id="rId7" Type="http://schemas.openxmlformats.org/officeDocument/2006/relationships/image" Target="../media/image7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11.mp3" TargetMode="External"/><Relationship Id="rId6" Type="http://schemas.openxmlformats.org/officeDocument/2006/relationships/image" Target="../media/image76.jpeg"/><Relationship Id="rId5" Type="http://schemas.openxmlformats.org/officeDocument/2006/relationships/image" Target="../media/image75.jpeg"/><Relationship Id="rId4" Type="http://schemas.openxmlformats.org/officeDocument/2006/relationships/image" Target="../media/image7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png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1.mp3" TargetMode="Externa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2.mp3" TargetMode="Externa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3.mp3" TargetMode="External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12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4.mp3" TargetMode="External"/><Relationship Id="rId6" Type="http://schemas.openxmlformats.org/officeDocument/2006/relationships/image" Target="../media/image28.jpeg"/><Relationship Id="rId11" Type="http://schemas.openxmlformats.org/officeDocument/2006/relationships/image" Target="../media/image33.png"/><Relationship Id="rId5" Type="http://schemas.openxmlformats.org/officeDocument/2006/relationships/image" Target="../media/image27.jpeg"/><Relationship Id="rId10" Type="http://schemas.openxmlformats.org/officeDocument/2006/relationships/image" Target="../media/image32.png"/><Relationship Id="rId4" Type="http://schemas.openxmlformats.org/officeDocument/2006/relationships/image" Target="../media/image26.jpeg"/><Relationship Id="rId9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jpeg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5.mp3" TargetMode="External"/><Relationship Id="rId6" Type="http://schemas.openxmlformats.org/officeDocument/2006/relationships/image" Target="../media/image38.pn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6.mp3" TargetMode="Externa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7.mp3" TargetMode="External"/><Relationship Id="rId5" Type="http://schemas.openxmlformats.org/officeDocument/2006/relationships/image" Target="../media/image49.png"/><Relationship Id="rId4" Type="http://schemas.openxmlformats.org/officeDocument/2006/relationships/image" Target="../media/image4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jpeg"/><Relationship Id="rId7" Type="http://schemas.openxmlformats.org/officeDocument/2006/relationships/image" Target="../media/image5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eoaeon\Downloads\!&#1044;&#1086;&#1089;&#1090;&#1080;&#1078;&#1077;&#1085;&#1080;&#1103;%20&#1044;&#1072;&#1074;&#1099;&#1076;&#1086;&#1074;&#1086;&#1081;\media\audio8.mp3" TargetMode="External"/><Relationship Id="rId6" Type="http://schemas.openxmlformats.org/officeDocument/2006/relationships/image" Target="../media/image53.jpeg"/><Relationship Id="rId5" Type="http://schemas.openxmlformats.org/officeDocument/2006/relationships/image" Target="../media/image52.jpeg"/><Relationship Id="rId4" Type="http://schemas.openxmlformats.org/officeDocument/2006/relationships/image" Target="../media/image5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20000">
              <a:srgbClr val="85C2FF"/>
            </a:gs>
            <a:gs pos="35001">
              <a:srgbClr val="C4D6EB"/>
            </a:gs>
            <a:gs pos="50000">
              <a:srgbClr val="FFEBFA"/>
            </a:gs>
            <a:gs pos="64999">
              <a:srgbClr val="C4D6EB"/>
            </a:gs>
            <a:gs pos="80000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post-6773-1163190993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82518">
            <a:off x="6011863" y="2636838"/>
            <a:ext cx="28082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611188" y="1628775"/>
            <a:ext cx="7993062" cy="26209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5931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Электронные физминутки</a:t>
            </a:r>
          </a:p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для глаз</a:t>
            </a:r>
          </a:p>
        </p:txBody>
      </p:sp>
      <p:pic>
        <p:nvPicPr>
          <p:cNvPr id="2052" name="Picture 6" descr="post-6773-1163190993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421179">
            <a:off x="468313" y="2636838"/>
            <a:ext cx="2735262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Line 11"/>
          <p:cNvSpPr>
            <a:spLocks noChangeShapeType="1"/>
          </p:cNvSpPr>
          <p:nvPr/>
        </p:nvSpPr>
        <p:spPr bwMode="auto">
          <a:xfrm flipV="1">
            <a:off x="19050" y="0"/>
            <a:ext cx="0" cy="685800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4" name="Line 12"/>
          <p:cNvSpPr>
            <a:spLocks noChangeShapeType="1"/>
          </p:cNvSpPr>
          <p:nvPr/>
        </p:nvSpPr>
        <p:spPr bwMode="auto">
          <a:xfrm flipV="1">
            <a:off x="9144000" y="0"/>
            <a:ext cx="0" cy="685800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5" name="Line 13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6" name="Line 14"/>
          <p:cNvSpPr>
            <a:spLocks noChangeShapeType="1"/>
          </p:cNvSpPr>
          <p:nvPr/>
        </p:nvSpPr>
        <p:spPr bwMode="auto">
          <a:xfrm>
            <a:off x="0" y="44450"/>
            <a:ext cx="9144000" cy="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3132138" y="4797425"/>
            <a:ext cx="5472112" cy="1511300"/>
          </a:xfrm>
        </p:spPr>
        <p:txBody>
          <a:bodyPr/>
          <a:lstStyle/>
          <a:p>
            <a:pPr eaLnBrk="1" hangingPunct="1"/>
            <a:endParaRPr lang="ru-RU" sz="2000" smtClean="0"/>
          </a:p>
          <a:p>
            <a:pPr eaLnBrk="1" hangingPunct="1"/>
            <a:r>
              <a:rPr lang="ru-RU" sz="2000" smtClean="0"/>
              <a:t>     </a:t>
            </a:r>
            <a:r>
              <a:rPr lang="ru-RU" sz="2000" b="1" smtClean="0">
                <a:solidFill>
                  <a:srgbClr val="002060"/>
                </a:solidFill>
              </a:rPr>
              <a:t>Педагог-психолог </a:t>
            </a:r>
          </a:p>
          <a:p>
            <a:pPr eaLnBrk="1" hangingPunct="1"/>
            <a:r>
              <a:rPr lang="ru-RU" sz="2000" b="1" smtClean="0">
                <a:solidFill>
                  <a:srgbClr val="002060"/>
                </a:solidFill>
              </a:rPr>
              <a:t>                      МБДОУ «Детский сад №48</a:t>
            </a:r>
          </a:p>
          <a:p>
            <a:pPr eaLnBrk="1" hangingPunct="1"/>
            <a:r>
              <a:rPr lang="ru-RU" sz="2000" b="1" smtClean="0">
                <a:solidFill>
                  <a:srgbClr val="002060"/>
                </a:solidFill>
              </a:rPr>
              <a:t>И.В.Давыдова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66"/>
            </a:gs>
            <a:gs pos="50000">
              <a:srgbClr val="FFFF99"/>
            </a:gs>
            <a:gs pos="100000">
              <a:srgbClr val="99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maple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 rot="-821796">
            <a:off x="5867400" y="765175"/>
            <a:ext cx="224155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15" descr="079513_337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2962">
            <a:off x="395288" y="476250"/>
            <a:ext cx="201295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17" descr="079513_337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65032">
            <a:off x="3708400" y="1557338"/>
            <a:ext cx="1557338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Picture 19" descr="079513_337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088" y="2636838"/>
            <a:ext cx="1730375" cy="163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7" name="Picture 21" descr="079513_337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237516">
            <a:off x="6443663" y="3644900"/>
            <a:ext cx="16637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9" name="Picture 23" descr="079513_337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537388">
            <a:off x="3708400" y="4365625"/>
            <a:ext cx="1241425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1" name="Picture 25" descr="079513_337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1196975"/>
            <a:ext cx="1728787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2" name="Picture 26" descr="079513_337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313" y="4724400"/>
            <a:ext cx="1728787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3" name="Picture 27" descr="079513_337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4075" y="333375"/>
            <a:ext cx="1728788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4" name="Picture 28" descr="079513_337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0200" y="2420938"/>
            <a:ext cx="1728788" cy="163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audio9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16 -0.2206 L -0.01563 0.96181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5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17 -0.38148 L 0.01736 0.76945 " pathEditMode="relative" ptsTypes="AA">
                                      <p:cBhvr>
                                        <p:cTn id="19" dur="3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49 -0.26296 L 0.06649 0.96158 " pathEditMode="relative" ptsTypes="AA">
                                      <p:cBhvr>
                                        <p:cTn id="26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51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56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66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7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76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7" descr="new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67870">
            <a:off x="1550988" y="547688"/>
            <a:ext cx="6048375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 descr="131399RO-1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699705">
            <a:off x="2627313" y="1700213"/>
            <a:ext cx="2243137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15" descr="131402RO-1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844675"/>
            <a:ext cx="23431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18" descr="131399RO-1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1628775"/>
            <a:ext cx="2243138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7" name="Picture 19" descr="131402RO-1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199104">
            <a:off x="3132138" y="1628775"/>
            <a:ext cx="23431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9" name="Picture 21" descr="131399RO-1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72330">
            <a:off x="5580063" y="2852738"/>
            <a:ext cx="2243137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0" name="Picture 22" descr="131399RO-1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523014">
            <a:off x="1908175" y="3284538"/>
            <a:ext cx="20891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1" name="Picture 23" descr="131399RO-1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478753">
            <a:off x="3132138" y="3789363"/>
            <a:ext cx="209867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2" name="Picture 24" descr="131399RO-1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595957">
            <a:off x="4572000" y="2997200"/>
            <a:ext cx="2098675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3" name="Picture 25" descr="131402RO-1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06343">
            <a:off x="4284663" y="3357563"/>
            <a:ext cx="234315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audio1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2" cstate="print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5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6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chemeClr val="accent1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1" name="Picture 9" descr="600206-Tropical-Fish-String-Lights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AFFFE"/>
              </a:clrFrom>
              <a:clrTo>
                <a:srgbClr val="FA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341563" y="836613"/>
            <a:ext cx="2592388" cy="163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0" descr="600206-Tropical-Fish-String-Lights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4724400"/>
            <a:ext cx="2590800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1" descr="600206-Tropical-Fish-String-Lights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620713"/>
            <a:ext cx="2663825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2" descr="600206-Tropical-Fish-String-Lights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4975" y="3933825"/>
            <a:ext cx="25193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3" descr="600206-Tropical-Fish-String-Lights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276475"/>
            <a:ext cx="2592388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14" descr="600206-Tropical-Fish-String-Lights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AFFFE"/>
              </a:clrFrom>
              <a:clrTo>
                <a:srgbClr val="FA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592388" y="908050"/>
            <a:ext cx="2592388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15" descr="600206-Tropical-Fish-String-Lights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540875" y="4149725"/>
            <a:ext cx="25193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udio1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C 0.01007 0.0706 0.03664 0.16944 0.13177 0.16805 C 0.26841 0.16805 0.27952 -0.16274 0.44358 -0.16389 C 0.59132 -0.16389 0.51233 0.12523 0.65452 0.12407 C 0.80209 0.12407 0.72309 -0.08542 0.88195 -0.08542 C 1.02414 -0.08542 0.94514 0.05601 1.07188 0.05601 C 1.19358 0.05601 1.13039 -0.05209 1.24132 -0.05209 C 1.30452 -0.05209 1.30921 -0.02269 1.31511 4.44444E-6 " pathEditMode="relative" rAng="0" ptsTypes="ffffffff">
                                      <p:cBhvr>
                                        <p:cTn id="8" dur="5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23 -2.96296E-6 C 0.21893 0.0706 0.18872 0.16945 0.07622 0.16806 C -0.08593 0.16806 -0.09809 -0.16273 -0.29166 -0.16389 C -0.46562 -0.16389 -0.37274 0.12523 -0.54027 0.12408 C -0.71562 0.12408 -0.6217 -0.08541 -0.80868 -0.08541 C -0.97639 -0.08541 -0.8835 0.05602 -1.03229 0.05602 C -1.17569 0.05602 -1.10139 -0.05208 -1.23211 -0.05208 C -1.30659 -0.05208 -1.31198 -0.02268 -1.31892 -2.96296E-6 " pathEditMode="relative" rAng="0" ptsTypes="ffffffff">
                                      <p:cBhvr>
                                        <p:cTn id="11" dur="5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493 0.13935 C -0.30521 0.20995 -0.27968 0.30879 -0.18819 0.3074 C -0.05694 0.3074 -0.04618 -0.02338 0.11146 -0.02454 C 0.2533 -0.02454 0.17743 0.26458 0.31389 0.26342 C 0.45591 0.26342 0.37986 0.05393 0.53264 0.05393 C 0.66927 0.05393 0.59323 0.19537 0.71511 0.19537 C 0.83212 0.19537 0.77118 0.08727 0.87795 0.08727 C 0.93872 0.08727 0.94323 0.11666 0.94879 0.13935 " pathEditMode="relative" rAng="0" ptsTypes="ffffffff">
                                      <p:cBhvr>
                                        <p:cTn id="18" dur="5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2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66 -0.13843 C 0.07274 -0.07732 0.10555 0.01412 0.05607 0.06504 C -0.01545 0.14074 -0.17483 -0.11227 -0.2599 -0.02408 C -0.33577 0.05717 -0.16059 0.24027 -0.23438 0.31666 C -0.31129 0.39838 -0.36771 0.19074 -0.44896 0.27731 C -0.52223 0.35532 -0.41598 0.42222 -0.48143 0.49166 C -0.54375 0.55879 -0.56198 0.43888 -0.6191 0.5 C -0.65174 0.53449 -0.63993 0.56018 -0.6323 0.58078 " pathEditMode="relative" rAng="-2306622" ptsTypes="ffffffff">
                                      <p:cBhvr>
                                        <p:cTn id="33" dur="3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" y="3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17 0.29723 C 0.19878 0.20487 0.22326 0.07014 0.13819 0.01181 C 0.01649 -0.07407 -0.15087 0.3176 -0.29688 0.21621 C -0.42743 0.12431 -0.21927 -0.17453 -0.34566 -0.26226 C -0.47726 -0.35532 -0.50695 -0.05324 -0.64705 -0.15231 C -0.77309 -0.24143 -0.63577 -0.36226 -0.7474 -0.44166 C -0.85486 -0.51759 -0.8507 -0.34791 -0.94896 -0.41759 C -1.00486 -0.45694 -0.9948 -0.49513 -0.98941 -0.52615 " pathEditMode="relative" rAng="1679853" ptsTypes="ffffffff">
                                      <p:cBhvr>
                                        <p:cTn id="36" dur="5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1" y="-4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38" presetID="1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7726 -0.58796 C -0.60868 -0.5993 -0.46667 -0.50532 -0.46181 -0.37638 C -0.45608 -0.24699 -0.58959 -0.13194 -0.75816 -0.11944 C -0.92743 -0.10694 -1.0691 -0.20277 -1.07431 -0.33194 C -1.07969 -0.46134 -0.9467 -0.57615 -0.77726 -0.58796 Z " pathEditMode="relative" rAng="-186218" ptsTypes="fffff">
                                      <p:cBhvr>
                                        <p:cTn id="39" dur="3000" spd="-100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2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4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9000">
              <a:srgbClr val="99CCFF"/>
            </a:gs>
            <a:gs pos="19501">
              <a:srgbClr val="CC99FF"/>
            </a:gs>
            <a:gs pos="32001">
              <a:srgbClr val="9966FF"/>
            </a:gs>
            <a:gs pos="41000">
              <a:srgbClr val="99CCFF"/>
            </a:gs>
            <a:gs pos="50000">
              <a:srgbClr val="CCCCFF"/>
            </a:gs>
            <a:gs pos="59000">
              <a:srgbClr val="99CCFF"/>
            </a:gs>
            <a:gs pos="67999">
              <a:srgbClr val="9966FF"/>
            </a:gs>
            <a:gs pos="80499">
              <a:srgbClr val="CC99FF"/>
            </a:gs>
            <a:gs pos="91000">
              <a:srgbClr val="99CCFF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9" descr="7028_d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6375" y="-171450"/>
            <a:ext cx="5903913" cy="691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blogentry-14-1197334868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18242">
            <a:off x="2670175" y="2857500"/>
            <a:ext cx="1084263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1321_3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 rot="1996124">
            <a:off x="4932363" y="3284538"/>
            <a:ext cx="143986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 descr="18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1628775"/>
            <a:ext cx="9588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 descr="DSC02756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4263" y="1412875"/>
            <a:ext cx="962025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11" descr="ball_s"/>
          <p:cNvPicPr>
            <a:picLocks noChangeAspect="1" noChangeArrowheads="1"/>
          </p:cNvPicPr>
          <p:nvPr/>
        </p:nvPicPr>
        <p:blipFill>
          <a:blip r:embed="rId8" cstate="email">
            <a:lum bright="-12000"/>
          </a:blip>
          <a:srcRect/>
          <a:stretch>
            <a:fillRect/>
          </a:stretch>
        </p:blipFill>
        <p:spPr bwMode="auto">
          <a:xfrm>
            <a:off x="3851275" y="2852738"/>
            <a:ext cx="109696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2" name="Picture 18" descr="DSC02756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43908">
            <a:off x="3132138" y="4581525"/>
            <a:ext cx="1263650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3" name="Picture 19" descr="18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536906">
            <a:off x="4859338" y="4581525"/>
            <a:ext cx="1376362" cy="168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4" name="Picture 20" descr="blogentry-14-1197334868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40394">
            <a:off x="4284663" y="260350"/>
            <a:ext cx="712787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Rectangle 22"/>
          <p:cNvSpPr>
            <a:spLocks noChangeArrowheads="1"/>
          </p:cNvSpPr>
          <p:nvPr/>
        </p:nvSpPr>
        <p:spPr bwMode="auto">
          <a:xfrm>
            <a:off x="4787900" y="188913"/>
            <a:ext cx="331311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6167" name="Picture 23" descr="d3365a70f643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6372225" y="260350"/>
            <a:ext cx="9366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8" name="Picture 24" descr="d3365a70f643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539750" y="4005263"/>
            <a:ext cx="93662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9" name="Picture 25" descr="d3365a70f643"/>
          <p:cNvPicPr>
            <a:picLocks noChangeAspect="1" noChangeArrowheads="1"/>
          </p:cNvPicPr>
          <p:nvPr/>
        </p:nvPicPr>
        <p:blipFill>
          <a:blip r:embed="rId1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7235825" y="2781300"/>
            <a:ext cx="12239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0" name="Picture 26" descr="d3365a70f643"/>
          <p:cNvPicPr>
            <a:picLocks noChangeAspect="1" noChangeArrowheads="1"/>
          </p:cNvPicPr>
          <p:nvPr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1042988" y="836613"/>
            <a:ext cx="12969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1" name="Picture 27" descr="d3365a70f643"/>
          <p:cNvPicPr>
            <a:picLocks noChangeAspect="1" noChangeArrowheads="1"/>
          </p:cNvPicPr>
          <p:nvPr/>
        </p:nvPicPr>
        <p:blipFill>
          <a:blip r:embed="rId1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7524750" y="5445125"/>
            <a:ext cx="9350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audio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6" cstate="email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0"/>
                            </p:stCondLst>
                            <p:childTnLst>
                              <p:par>
                                <p:cTn id="51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1000"/>
                            </p:stCondLst>
                            <p:childTnLst>
                              <p:par>
                                <p:cTn id="63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4000"/>
                            </p:stCondLst>
                            <p:childTnLst>
                              <p:par>
                                <p:cTn id="67" presetID="1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28 -0.17546 C 0.02865 -0.17546 0.08472 -0.10069 0.08472 -0.00879 C 0.08472 0.08311 0.02865 0.15787 -0.04028 0.15787 C -0.1092 0.15787 -0.16528 0.08311 -0.16528 -0.00879 C -0.16528 -0.10069 -0.1092 -0.17546 -0.04028 -0.17546 Z " pathEditMode="relative" rAng="0" ptsTypes="fffff">
                                      <p:cBhvr>
                                        <p:cTn id="68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8000"/>
                            </p:stCondLst>
                            <p:childTnLst>
                              <p:par>
                                <p:cTn id="70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-0.11713 C 0.08767 -0.11713 0.14375 -0.04236 0.14375 0.04954 C 0.14375 0.14144 0.08767 0.21621 0.01875 0.21621 C -0.05018 0.21621 -0.10625 0.14144 -0.10625 0.04954 C -0.10625 -0.04236 -0.05018 -0.11713 0.01875 -0.11713 Z " pathEditMode="relative" rAng="0" ptsTypes="fffff">
                                      <p:cBhvr>
                                        <p:cTn id="71" dur="2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4000"/>
                            </p:stCondLst>
                            <p:childTnLst>
                              <p:par>
                                <p:cTn id="73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8000"/>
                            </p:stCondLst>
                            <p:childTnLst>
                              <p:par>
                                <p:cTn id="77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2000"/>
                            </p:stCondLst>
                            <p:childTnLst>
                              <p:par>
                                <p:cTn id="81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8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66"/>
            </a:gs>
            <a:gs pos="50000">
              <a:srgbClr val="FFFFFF"/>
            </a:gs>
            <a:gs pos="100000">
              <a:srgbClr val="99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01" name="Picture 17" descr="10102004190732_M434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01013" y="5300663"/>
            <a:ext cx="762000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2" name="Picture 18" descr="10102004190732_M4341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9925" y="4581525"/>
            <a:ext cx="10477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Picture 19" descr="10102004190732_M4341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525" y="3860800"/>
            <a:ext cx="138112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4" name="Picture 20" descr="10102004190732_M4341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0200" y="2781300"/>
            <a:ext cx="17621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5" name="Picture 21" descr="10102004190732_M4341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1412875"/>
            <a:ext cx="214312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6" name="Picture 22" descr="10102004190732_M4341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88913"/>
            <a:ext cx="271462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udio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email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0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5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7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2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4000"/>
                            </p:stCondLst>
                            <p:childTnLst>
                              <p:par>
                                <p:cTn id="124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9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0"/>
                            </p:stCondLst>
                            <p:childTnLst>
                              <p:par>
                                <p:cTn id="1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0.21944 -0.13102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5.55556E-6 L -0.40156 -0.29399 " pathEditMode="relative" ptsTypes="AA">
                                      <p:cBhvr>
                                        <p:cTn id="135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775 0.07893 L -0.54809 -0.40394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" y="-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6000"/>
                            </p:stCondLst>
                            <p:childTnLst>
                              <p:par>
                                <p:cTn id="14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812 -0.06296 L -0.67153 -0.50416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-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4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-0.77951 -0.57755 " pathEditMode="relative" ptsTypes="AA">
                                      <p:cBhvr>
                                        <p:cTn id="144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0000"/>
                            </p:stCondLst>
                            <p:childTnLst>
                              <p:par>
                                <p:cTn id="1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1000"/>
                            </p:stCondLst>
                            <p:childTnLst>
                              <p:par>
                                <p:cTn id="1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3000"/>
                            </p:stCondLst>
                            <p:childTnLst>
                              <p:par>
                                <p:cTn id="15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4000"/>
                            </p:stCondLst>
                            <p:childTnLst>
                              <p:par>
                                <p:cTn id="1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5000"/>
                            </p:stCondLst>
                            <p:childTnLst>
                              <p:par>
                                <p:cTn id="16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46000"/>
                            </p:stCondLst>
                            <p:childTnLst>
                              <p:par>
                                <p:cTn id="17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00"/>
                            </p:stCondLst>
                            <p:childTnLst>
                              <p:par>
                                <p:cTn id="18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2000"/>
                            </p:stCondLst>
                            <p:childTnLst>
                              <p:par>
                                <p:cTn id="18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4000"/>
                            </p:stCondLst>
                            <p:childTnLst>
                              <p:par>
                                <p:cTn id="19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6000"/>
                            </p:stCondLst>
                            <p:childTnLst>
                              <p:par>
                                <p:cTn id="19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8000"/>
                            </p:stCondLst>
                            <p:childTnLst>
                              <p:par>
                                <p:cTn id="20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1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0000"/>
                            </p:stCondLst>
                            <p:childTnLst>
                              <p:par>
                                <p:cTn id="20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4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2000"/>
                            </p:stCondLst>
                            <p:childTnLst>
                              <p:par>
                                <p:cTn id="20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7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4000"/>
                            </p:stCondLst>
                            <p:childTnLst>
                              <p:par>
                                <p:cTn id="20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0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6000"/>
                            </p:stCondLst>
                            <p:childTnLst>
                              <p:par>
                                <p:cTn id="2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3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68000"/>
                            </p:stCondLst>
                            <p:childTnLst>
                              <p:par>
                                <p:cTn id="2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6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70000"/>
                            </p:stCondLst>
                            <p:childTnLst>
                              <p:par>
                                <p:cTn id="218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9" dur="2000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2000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2000"/>
                            </p:stCondLst>
                            <p:childTnLst>
                              <p:par>
                                <p:cTn id="22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8" dur="2000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2000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23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7" dur="200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200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76000"/>
                            </p:stCondLst>
                            <p:childTnLst>
                              <p:par>
                                <p:cTn id="24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2000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2000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78000"/>
                            </p:stCondLst>
                            <p:childTnLst>
                              <p:par>
                                <p:cTn id="254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5" dur="200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200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80000"/>
                            </p:stCondLst>
                            <p:childTnLst>
                              <p:par>
                                <p:cTn id="263" presetID="7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889 -0.00509 L 0.54062 -0.00509 L 0.54062 0.37014 L 0.13889 0.37014 L 0.13889 -0.00509 Z " pathEditMode="relative" rAng="0" ptsTypes="FFFFF">
                                      <p:cBhvr>
                                        <p:cTn id="264" dur="3000" spd="-100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89000"/>
                            </p:stCondLst>
                            <p:childTnLst>
                              <p:par>
                                <p:cTn id="266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7" dur="300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300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7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66"/>
            </a:gs>
            <a:gs pos="100000">
              <a:srgbClr val="0099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"/>
          <p:cNvSpPr>
            <a:spLocks noChangeArrowheads="1"/>
          </p:cNvSpPr>
          <p:nvPr/>
        </p:nvSpPr>
        <p:spPr bwMode="auto">
          <a:xfrm>
            <a:off x="0" y="0"/>
            <a:ext cx="1258888" cy="68580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Rectangle 21"/>
          <p:cNvSpPr>
            <a:spLocks noChangeArrowheads="1"/>
          </p:cNvSpPr>
          <p:nvPr/>
        </p:nvSpPr>
        <p:spPr bwMode="auto">
          <a:xfrm>
            <a:off x="1258888" y="0"/>
            <a:ext cx="1225550" cy="68580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Rectangle 22"/>
          <p:cNvSpPr>
            <a:spLocks noChangeArrowheads="1"/>
          </p:cNvSpPr>
          <p:nvPr/>
        </p:nvSpPr>
        <p:spPr bwMode="auto">
          <a:xfrm>
            <a:off x="2484438" y="0"/>
            <a:ext cx="1439862" cy="68580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Rectangle 23"/>
          <p:cNvSpPr>
            <a:spLocks noChangeArrowheads="1"/>
          </p:cNvSpPr>
          <p:nvPr/>
        </p:nvSpPr>
        <p:spPr bwMode="auto">
          <a:xfrm>
            <a:off x="3851275" y="0"/>
            <a:ext cx="1296988" cy="68580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Rectangle 24"/>
          <p:cNvSpPr>
            <a:spLocks noChangeArrowheads="1"/>
          </p:cNvSpPr>
          <p:nvPr/>
        </p:nvSpPr>
        <p:spPr bwMode="auto">
          <a:xfrm>
            <a:off x="5148263" y="0"/>
            <a:ext cx="1368425" cy="68580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25"/>
          <p:cNvSpPr>
            <a:spLocks noChangeArrowheads="1"/>
          </p:cNvSpPr>
          <p:nvPr/>
        </p:nvSpPr>
        <p:spPr bwMode="auto">
          <a:xfrm>
            <a:off x="6516688" y="0"/>
            <a:ext cx="1295400" cy="68580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Rectangle 26"/>
          <p:cNvSpPr>
            <a:spLocks noChangeArrowheads="1"/>
          </p:cNvSpPr>
          <p:nvPr/>
        </p:nvSpPr>
        <p:spPr bwMode="auto">
          <a:xfrm>
            <a:off x="7775575" y="0"/>
            <a:ext cx="1368425" cy="68580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074" name="Picture 2" descr="Картинка 31 из 978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611188" y="549275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Картинка 31 из 978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7451725" y="404813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Картинка 31 из 978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4067175" y="2781300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Картинка 31 из 978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611188" y="5300663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Картинка 31 из 978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7524750" y="5300663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Картинка 31 из 978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4067175" y="404813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Картинка 31 из 978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4140200" y="5300663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Картинка 31 из 978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6372225" y="2781300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Картинка 31 из 978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547813" y="2708275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audio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35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000"/>
                            </p:stCondLst>
                            <p:childTnLst>
                              <p:par>
                                <p:cTn id="43" presetID="10" presetClass="exit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0"/>
                            </p:stCondLst>
                            <p:childTnLst>
                              <p:par>
                                <p:cTn id="47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000"/>
                            </p:stCondLst>
                            <p:childTnLst>
                              <p:par>
                                <p:cTn id="51" presetID="10" presetClass="exit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000"/>
                            </p:stCondLst>
                            <p:childTnLst>
                              <p:par>
                                <p:cTn id="55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1000"/>
                            </p:stCondLst>
                            <p:childTnLst>
                              <p:par>
                                <p:cTn id="59" presetID="10" presetClass="exit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3000"/>
                            </p:stCondLst>
                            <p:childTnLst>
                              <p:par>
                                <p:cTn id="63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67" presetID="10" presetClass="exit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000"/>
                            </p:stCondLst>
                            <p:childTnLst>
                              <p:par>
                                <p:cTn id="71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7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9000"/>
                            </p:stCondLst>
                            <p:childTnLst>
                              <p:par>
                                <p:cTn id="81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0"/>
                            </p:stCondLst>
                            <p:childTnLst>
                              <p:par>
                                <p:cTn id="8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1000"/>
                            </p:stCondLst>
                            <p:childTnLst>
                              <p:par>
                                <p:cTn id="91" presetID="3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712 -0.00208 L 0.01823 -0.34282 L 0.2941 -0.00208 L 0.01823 0.33935 L -0.25712 -0.00208 Z " pathEditMode="relative" rAng="0" ptsTypes="FFFFF">
                                      <p:cBhvr>
                                        <p:cTn id="92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9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3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Море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 descr="471_boat_300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93175" y="2636838"/>
            <a:ext cx="364966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008_small2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44800" y="2060575"/>
            <a:ext cx="22320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KA423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1916113"/>
            <a:ext cx="11874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12" descr="008_small2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97100" y="5013325"/>
            <a:ext cx="20161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13" descr="471_boat_300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4975" y="4005263"/>
            <a:ext cx="260667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15" descr="OBL-32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5" y="333375"/>
            <a:ext cx="16160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Picture 16" descr="OBL-32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404813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8" name="Picture 18" descr="OBL-32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080928">
            <a:off x="3040063" y="2008188"/>
            <a:ext cx="18002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udio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2" cstate="print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2 0.06898 C 0.02725 0.11968 0.05364 0.19051 0.15191 0.18935 C 0.29305 0.18935 0.30434 -0.04745 0.47396 -0.04815 C 0.62656 -0.04815 0.54496 0.1588 0.69184 0.15787 C 0.84444 0.15787 0.76284 0.00787 0.92673 0.00787 C 1.07361 0.00787 0.99201 0.10926 1.12291 0.10926 C 1.24896 0.10926 1.18368 0.03171 1.29826 0.03171 C 1.36354 0.03171 1.36823 0.05278 1.37413 0.06898 " pathEditMode="relative" rAng="0" ptsTypes="ffffffff">
                                      <p:cBhvr>
                                        <p:cTn id="9" dur="5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9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25 0.03449 C -0.09496 0.10509 -0.12448 0.20393 -0.23698 0.20255 C -0.39809 0.20255 -0.41024 -0.12824 -0.60295 -0.1294 C -0.77604 -0.1294 -0.68385 0.15972 -0.85017 0.15856 C -1.02465 0.15856 -0.9309 -0.05093 -1.11701 -0.05093 C -1.28385 -0.05093 -1.19167 0.09051 -1.33976 0.09051 C -1.48333 0.09051 -1.40851 -0.01759 -1.53924 -0.01759 C -1.61337 -0.01759 -1.61875 0.0118 -1.62483 0.03449 " pathEditMode="relative" rAng="0" ptsTypes="ffffffff">
                                      <p:cBhvr>
                                        <p:cTn id="12" dur="5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2" y="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0" fill="hold"/>
                                        <p:tgtEl>
                                          <p:spTgt spid="1024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8000"/>
                            </p:stCondLst>
                            <p:childTnLst>
                              <p:par>
                                <p:cTn id="34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46 C -0.01805 0.0662 -0.0375 0.16343 0.00955 0.19236 C 0.07691 0.23565 0.18941 -0.05949 0.27014 -0.00903 C 0.34254 0.03727 0.2099 0.27292 0.27969 0.31667 C 0.35243 0.36319 0.38142 0.14954 0.4592 0.19907 C 0.52882 0.24375 0.4441 0.34676 0.50573 0.38634 C 0.56563 0.42477 0.56997 0.30741 0.62413 0.34213 C 0.65538 0.36204 0.64774 0.38982 0.64323 0.41227 " pathEditMode="relative" rAng="1544826" ptsTypes="ffffffff">
                                      <p:cBhvr>
                                        <p:cTn id="35" dur="5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" y="209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3000" fill="hold"/>
                                        <p:tgtEl>
                                          <p:spTgt spid="102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0"/>
                            </p:stCondLst>
                            <p:childTnLst>
                              <p:par>
                                <p:cTn id="39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452 -0.00324 C -0.03056 0.04004 0.0144 0.09537 0.12083 0.05 C 0.27291 -0.01389 0.23211 -0.24468 0.41579 -0.32176 C 0.58142 -0.39098 0.53854 -0.15625 0.69791 -0.22361 C 0.86319 -0.29283 0.74114 -0.39885 0.91822 -0.47292 C 1.0776 -0.53936 1.01232 -0.40602 1.15312 -0.46505 C 1.28993 -0.52176 1.20173 -0.56621 1.32638 -0.61829 C 1.3967 -0.64769 1.40677 -0.62963 1.41701 -0.61736 " pathEditMode="relative" rAng="-1040845" ptsTypes="ffffffff">
                                      <p:cBhvr>
                                        <p:cTn id="40" dur="5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6" y="-30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025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8000"/>
                            </p:stCondLst>
                            <p:childTnLst>
                              <p:par>
                                <p:cTn id="44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C -0.01233 0.01319 -0.03559 0.03125 -0.11163 0.00787 C -0.21892 -0.025 -0.21371 -0.10602 -0.34305 -0.14561 C -0.4592 -0.18195 -0.4092 -0.09422 -0.52031 -0.12848 C -0.63733 -0.16389 -0.56597 -0.19537 -0.69097 -0.23311 C -0.80208 -0.26713 -0.74653 -0.21436 -0.84514 -0.24491 C -0.94149 -0.27408 -0.88733 -0.28473 -0.97483 -0.31135 C -1.02448 -0.32732 -1.02899 -0.32061 -1.0342 -0.31644 " pathEditMode="relative" rAng="779908" ptsTypes="ffffffff">
                                      <p:cBhvr>
                                        <p:cTn id="45" dur="5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7" y="-15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5000" fill="hold"/>
                                        <p:tgtEl>
                                          <p:spTgt spid="1025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0"/>
                            </p:stCondLst>
                            <p:childTnLst>
                              <p:par>
                                <p:cTn id="4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4000"/>
                            </p:stCondLst>
                            <p:childTnLst>
                              <p:par>
                                <p:cTn id="54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8000"/>
                            </p:stCondLst>
                            <p:childTnLst>
                              <p:par>
                                <p:cTn id="5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9000"/>
                            </p:stCondLst>
                            <p:childTnLst>
                              <p:par>
                                <p:cTn id="6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0"/>
                            </p:stCondLst>
                            <p:childTnLst>
                              <p:par>
                                <p:cTn id="68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4000"/>
                            </p:stCondLst>
                            <p:childTnLst>
                              <p:par>
                                <p:cTn id="7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6" name="AutoShape 42"/>
          <p:cNvSpPr>
            <a:spLocks noChangeArrowheads="1"/>
          </p:cNvSpPr>
          <p:nvPr/>
        </p:nvSpPr>
        <p:spPr bwMode="auto">
          <a:xfrm rot="-194305">
            <a:off x="4421188" y="5945188"/>
            <a:ext cx="3105150" cy="496887"/>
          </a:xfrm>
          <a:prstGeom prst="cloudCallout">
            <a:avLst>
              <a:gd name="adj1" fmla="val -143514"/>
              <a:gd name="adj2" fmla="val 18244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ru-RU" altLang="ru-RU"/>
          </a:p>
        </p:txBody>
      </p:sp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331913" y="333375"/>
            <a:ext cx="5545137" cy="1727200"/>
          </a:xfrm>
          <a:prstGeom prst="cloudCallout">
            <a:avLst>
              <a:gd name="adj1" fmla="val -21227"/>
              <a:gd name="adj2" fmla="val 38509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ru-RU" altLang="ru-RU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2916238" y="1989138"/>
            <a:ext cx="144462" cy="576262"/>
          </a:xfrm>
          <a:prstGeom prst="ellipse">
            <a:avLst/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3635375" y="1989138"/>
            <a:ext cx="144463" cy="576262"/>
          </a:xfrm>
          <a:prstGeom prst="ellipse">
            <a:avLst/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4572000" y="1268413"/>
            <a:ext cx="144463" cy="576262"/>
          </a:xfrm>
          <a:prstGeom prst="ellipse">
            <a:avLst/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 rot="20368429" flipH="1">
            <a:off x="6011863" y="1628775"/>
            <a:ext cx="144462" cy="431800"/>
          </a:xfrm>
          <a:prstGeom prst="ellipse">
            <a:avLst/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1280" name="Picture 16" descr="kalendula_kopija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5048250"/>
            <a:ext cx="12969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kalendula_kopija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4292600"/>
            <a:ext cx="1081088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2" name="Picture 18" descr="kalendula_kopija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9925" y="4941888"/>
            <a:ext cx="129698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4" name="Picture 20" descr="kalendula_kopija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4437063"/>
            <a:ext cx="938213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8" name="Oval 24"/>
          <p:cNvSpPr>
            <a:spLocks noChangeArrowheads="1"/>
          </p:cNvSpPr>
          <p:nvPr/>
        </p:nvSpPr>
        <p:spPr bwMode="auto">
          <a:xfrm>
            <a:off x="5292725" y="1196975"/>
            <a:ext cx="792163" cy="792163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9" name="Oval 25"/>
          <p:cNvSpPr>
            <a:spLocks noChangeArrowheads="1"/>
          </p:cNvSpPr>
          <p:nvPr/>
        </p:nvSpPr>
        <p:spPr bwMode="auto">
          <a:xfrm rot="1009340">
            <a:off x="5360988" y="2009775"/>
            <a:ext cx="142875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0" name="Oval 26"/>
          <p:cNvSpPr>
            <a:spLocks noChangeArrowheads="1"/>
          </p:cNvSpPr>
          <p:nvPr/>
        </p:nvSpPr>
        <p:spPr bwMode="auto">
          <a:xfrm rot="2878885">
            <a:off x="4837113" y="1681163"/>
            <a:ext cx="142875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1" name="Oval 27"/>
          <p:cNvSpPr>
            <a:spLocks noChangeArrowheads="1"/>
          </p:cNvSpPr>
          <p:nvPr/>
        </p:nvSpPr>
        <p:spPr bwMode="auto">
          <a:xfrm rot="5400000">
            <a:off x="4571207" y="980281"/>
            <a:ext cx="144462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2" name="Oval 28"/>
          <p:cNvSpPr>
            <a:spLocks noChangeArrowheads="1"/>
          </p:cNvSpPr>
          <p:nvPr/>
        </p:nvSpPr>
        <p:spPr bwMode="auto">
          <a:xfrm rot="7475587">
            <a:off x="4818856" y="391319"/>
            <a:ext cx="144463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3" name="Oval 29"/>
          <p:cNvSpPr>
            <a:spLocks noChangeArrowheads="1"/>
          </p:cNvSpPr>
          <p:nvPr/>
        </p:nvSpPr>
        <p:spPr bwMode="auto">
          <a:xfrm rot="10800000">
            <a:off x="5508625" y="0"/>
            <a:ext cx="142875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4" name="Oval 30"/>
          <p:cNvSpPr>
            <a:spLocks noChangeArrowheads="1"/>
          </p:cNvSpPr>
          <p:nvPr/>
        </p:nvSpPr>
        <p:spPr bwMode="auto">
          <a:xfrm rot="-8838398">
            <a:off x="6096000" y="76200"/>
            <a:ext cx="142875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5" name="Oval 31"/>
          <p:cNvSpPr>
            <a:spLocks noChangeArrowheads="1"/>
          </p:cNvSpPr>
          <p:nvPr/>
        </p:nvSpPr>
        <p:spPr bwMode="auto">
          <a:xfrm rot="-7330253">
            <a:off x="6550819" y="486569"/>
            <a:ext cx="144463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6" name="Oval 32"/>
          <p:cNvSpPr>
            <a:spLocks noChangeArrowheads="1"/>
          </p:cNvSpPr>
          <p:nvPr/>
        </p:nvSpPr>
        <p:spPr bwMode="auto">
          <a:xfrm rot="-5400000">
            <a:off x="6732588" y="1052513"/>
            <a:ext cx="142875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8" name="Oval 34"/>
          <p:cNvSpPr>
            <a:spLocks noChangeArrowheads="1"/>
          </p:cNvSpPr>
          <p:nvPr/>
        </p:nvSpPr>
        <p:spPr bwMode="auto">
          <a:xfrm rot="-2457754">
            <a:off x="6497638" y="1725613"/>
            <a:ext cx="142875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 rot="-717174">
            <a:off x="5938838" y="2044700"/>
            <a:ext cx="142875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1301" name="Picture 37" descr="rose125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l="46591" t="41933"/>
          <a:stretch>
            <a:fillRect/>
          </a:stretch>
        </p:blipFill>
        <p:spPr bwMode="auto">
          <a:xfrm rot="-1651505">
            <a:off x="4859338" y="4221163"/>
            <a:ext cx="1119187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2" name="Picture 38" descr="rose125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t="46591" r="41933"/>
          <a:stretch>
            <a:fillRect/>
          </a:stretch>
        </p:blipFill>
        <p:spPr bwMode="auto">
          <a:xfrm rot="-414052">
            <a:off x="971550" y="4149725"/>
            <a:ext cx="1039813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audio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1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44444E-6 L -0.12605 0.43056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21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500" fill="hold"/>
                                        <p:tgtEl>
                                          <p:spTgt spid="1127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06285 0.51435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25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1000" fill="hold"/>
                                        <p:tgtEl>
                                          <p:spTgt spid="1127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13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500"/>
                            </p:stCondLst>
                            <p:childTnLst>
                              <p:par>
                                <p:cTn id="44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fill="hold"/>
                                        <p:tgtEl>
                                          <p:spTgt spid="112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09462 0.49375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24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1127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8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1000" fill="hold"/>
                                        <p:tgtEl>
                                          <p:spTgt spid="11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50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 L 0.16545 0.55648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278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1000" fill="hold"/>
                                        <p:tgtEl>
                                          <p:spTgt spid="1127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500"/>
                            </p:stCondLst>
                            <p:childTnLst>
                              <p:par>
                                <p:cTn id="7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8500"/>
                            </p:stCondLst>
                            <p:childTnLst>
                              <p:par>
                                <p:cTn id="81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3500"/>
                            </p:stCondLst>
                            <p:childTnLst>
                              <p:par>
                                <p:cTn id="8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1126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500"/>
                            </p:stCondLst>
                            <p:childTnLst>
                              <p:par>
                                <p:cTn id="9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500"/>
                            </p:stCondLst>
                            <p:childTnLst>
                              <p:par>
                                <p:cTn id="96" presetID="10" presetClass="entr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0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3500"/>
                            </p:stCondLst>
                            <p:childTnLst>
                              <p:par>
                                <p:cTn id="108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500"/>
                            </p:stCondLst>
                            <p:childTnLst>
                              <p:par>
                                <p:cTn id="116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8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9500"/>
                            </p:stCondLst>
                            <p:childTnLst>
                              <p:par>
                                <p:cTn id="124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2500"/>
                            </p:stCondLst>
                            <p:childTnLst>
                              <p:par>
                                <p:cTn id="132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45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1130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6500"/>
                            </p:stCondLst>
                            <p:childTnLst>
                              <p:par>
                                <p:cTn id="14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3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3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9500"/>
                            </p:stCondLst>
                            <p:childTnLst>
                              <p:par>
                                <p:cTn id="14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30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30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2500"/>
                            </p:stCondLst>
                            <p:childTnLst>
                              <p:par>
                                <p:cTn id="15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L 0.21094 0.12848 " pathEditMode="relative" rAng="0" ptsTypes="AA">
                                      <p:cBhvr>
                                        <p:cTn id="153" dur="30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5500"/>
                            </p:stCondLst>
                            <p:childTnLst>
                              <p:par>
                                <p:cTn id="15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0.24601 0.14491 " pathEditMode="relative" rAng="0" ptsTypes="AA">
                                      <p:cBhvr>
                                        <p:cTn id="156" dur="3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5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  <p:bldLst>
      <p:bldP spid="11306" grpId="0" animBg="1"/>
      <p:bldP spid="11306" grpId="1" animBg="1"/>
      <p:bldP spid="11306" grpId="2" animBg="1"/>
      <p:bldP spid="11266" grpId="0" animBg="1"/>
      <p:bldP spid="11266" grpId="1"/>
      <p:bldP spid="11266" grpId="2" animBg="1"/>
      <p:bldP spid="11274" grpId="0" animBg="1"/>
      <p:bldP spid="11274" grpId="1" animBg="1"/>
      <p:bldP spid="11274" grpId="2" animBg="1"/>
      <p:bldP spid="11274" grpId="3" animBg="1"/>
      <p:bldP spid="11275" grpId="0" animBg="1"/>
      <p:bldP spid="11275" grpId="1" animBg="1"/>
      <p:bldP spid="11275" grpId="2" animBg="1"/>
      <p:bldP spid="11275" grpId="3" animBg="1"/>
      <p:bldP spid="11276" grpId="0" animBg="1"/>
      <p:bldP spid="11276" grpId="1" animBg="1"/>
      <p:bldP spid="11276" grpId="2" animBg="1"/>
      <p:bldP spid="11276" grpId="3" animBg="1"/>
      <p:bldP spid="11277" grpId="0" animBg="1"/>
      <p:bldP spid="11277" grpId="1" animBg="1"/>
      <p:bldP spid="11277" grpId="2" animBg="1"/>
      <p:bldP spid="11277" grpId="3" animBg="1"/>
      <p:bldP spid="11288" grpId="0" animBg="1"/>
      <p:bldP spid="11289" grpId="0" animBg="1"/>
      <p:bldP spid="11290" grpId="0" animBg="1"/>
      <p:bldP spid="11291" grpId="0" animBg="1"/>
      <p:bldP spid="11292" grpId="0" animBg="1"/>
      <p:bldP spid="11293" grpId="0" animBg="1"/>
      <p:bldP spid="11294" grpId="0" animBg="1"/>
      <p:bldP spid="11295" grpId="0" animBg="1"/>
      <p:bldP spid="11296" grpId="0" animBg="1"/>
      <p:bldP spid="11298" grpId="0" animBg="1"/>
      <p:bldP spid="112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olub12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1113"/>
            <a:ext cx="9144000" cy="684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d3365a70f643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1187450" y="2420938"/>
            <a:ext cx="1873250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d3365a70f643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6804025" y="476250"/>
            <a:ext cx="1871663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d3365a70f643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539750" y="4797425"/>
            <a:ext cx="1800225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d3365a70f643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395288" y="260350"/>
            <a:ext cx="1800225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d3365a70f643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6732588" y="4868863"/>
            <a:ext cx="1798637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udio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" presetClass="path" presetSubtype="0" repeatCount="2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281 0.04325 L 0.33472 -0.23983 L 0.58681 0.04325 L 0.33472 0.32678 L 0.08281 0.04325 Z " pathEditMode="relative" rAng="0" ptsTypes="FFFFF">
                                      <p:cBhvr>
                                        <p:cTn id="8" dur="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" presetID="1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282 0.04325 C 0.08282 -0.10985 0.17761 -0.23474 0.29393 -0.23474 C 0.41094 -0.23474 0.50591 -0.10985 0.50591 0.04325 C 0.50573 0.19611 0.4106 0.32123 0.29428 0.32123 C 0.17761 0.32123 0.08282 0.19611 0.08282 0.04325 Z " pathEditMode="relative" rAng="16200000" ptsTypes="fffff">
                                      <p:cBhvr>
                                        <p:cTn id="11" dur="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3" presetID="26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673 -0.33449 C 0.20486 -0.33449 0.14566 -0.25857 0.14566 -0.16528 C 0.14566 -0.05579 0.21111 -0.01621 0.25069 0.00046 L 0.30278 0.01782 C 0.34219 0.03495 0.40781 0.07685 0.40781 0.20069 C 0.40781 0.28032 0.34861 0.3706 0.27673 0.3706 C 0.20486 0.3706 0.14566 0.28032 0.14566 0.20069 C 0.14566 0.07685 0.21128 0.03495 0.25069 0.01782 L 0.30278 0.00046 C 0.34219 -0.01621 0.40781 -0.05579 0.40781 -0.16528 C 0.40781 -0.25857 0.34861 -0.33449 0.27673 -0.33449 Z " pathEditMode="relative" rAng="5400000" ptsTypes="ffFffffFfff">
                                      <p:cBhvr>
                                        <p:cTn id="14" dur="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85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5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5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shaiba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3779838" y="2636838"/>
            <a:ext cx="1655762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shaiba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468313" y="404813"/>
            <a:ext cx="1439862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 descr="shaiba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7380288" y="404813"/>
            <a:ext cx="1439862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 descr="shaiba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7235825" y="5084763"/>
            <a:ext cx="1439863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 descr="shaiba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468313" y="5084763"/>
            <a:ext cx="1439862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" name="Picture 19" descr="shaiba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2195513" y="4292600"/>
            <a:ext cx="1439862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udio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9" presetClass="entr" presetSubtype="0" repeatCount="400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63 -0.34259 C 0.18507 -0.34259 0.32691 -0.19027 0.32691 -0.00277 C 0.32691 0.18426 0.18507 0.33704 0.01163 0.33704 C -0.16198 0.33704 -0.30313 0.18426 -0.30313 -0.00277 C -0.30313 -0.19027 -0.16198 -0.34259 0.01163 -0.34259 Z " pathEditMode="relative" rAng="0" ptsTypes="fffff">
                                      <p:cBhvr>
                                        <p:cTn id="3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2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51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55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60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6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2000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69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7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2000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000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7" presetClass="path" presetSubtype="0" repeatCount="2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5 0.10254 L -0.07865 -0.5588 L 0.46476 -0.5588 L 0.46476 0.10254 L -0.07865 0.10254 Z " pathEditMode="relative" rAng="16200000" ptsTypes="FFFFF">
                                      <p:cBhvr>
                                        <p:cTn id="82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8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D4D4D"/>
            </a:gs>
            <a:gs pos="50000">
              <a:srgbClr val="DDDDDD"/>
            </a:gs>
            <a:gs pos="100000">
              <a:srgbClr val="4D4D4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7803_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288" y="188913"/>
            <a:ext cx="2376487" cy="158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47631bi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-973138" y="4076700"/>
            <a:ext cx="2520951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motor_max_250_0025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 rot="376049">
            <a:off x="5148263" y="4508500"/>
            <a:ext cx="3810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 descr="ZP3199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260350"/>
            <a:ext cx="2665413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5" descr="ZP3299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684213" y="1700213"/>
            <a:ext cx="2922588" cy="242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3779838" y="692150"/>
            <a:ext cx="1152525" cy="31686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4284663" y="3860800"/>
            <a:ext cx="142875" cy="504825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9" name="Oval 19"/>
          <p:cNvSpPr>
            <a:spLocks noChangeArrowheads="1"/>
          </p:cNvSpPr>
          <p:nvPr/>
        </p:nvSpPr>
        <p:spPr bwMode="auto">
          <a:xfrm>
            <a:off x="3851275" y="765175"/>
            <a:ext cx="1008063" cy="100806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3851275" y="1773238"/>
            <a:ext cx="1008063" cy="1008062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3851275" y="2781300"/>
            <a:ext cx="1008063" cy="1008063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5" name="audio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8839200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1.09462 0.66157 " pathEditMode="relative" ptsTypes="AA">
                                      <p:cBhvr>
                                        <p:cTn id="11" dur="5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625 0.06852 L -1.00364 0.0581 " pathEditMode="relative" ptsTypes="AA">
                                      <p:cBhvr>
                                        <p:cTn id="17" dur="3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02129 L -1.08264 0.26227 " pathEditMode="relative" ptsTypes="AA">
                                      <p:cBhvr>
                                        <p:cTn id="23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8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51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57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493 0.09629 L 1.30503 0.24329 " pathEditMode="relative" ptsTypes="AA">
                                      <p:cBhvr>
                                        <p:cTn id="65" dur="5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431 -0.00069 L 1.48837 0.02107 " pathEditMode="relative" rAng="0" ptsTypes="AA">
                                      <p:cBhvr>
                                        <p:cTn id="71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6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5137" grpId="0" animBg="1"/>
      <p:bldP spid="5138" grpId="0" animBg="1"/>
      <p:bldP spid="5139" grpId="0" animBg="1"/>
      <p:bldP spid="5139" grpId="1" animBg="1"/>
      <p:bldP spid="5139" grpId="2" animBg="1"/>
      <p:bldP spid="5140" grpId="0" animBg="1"/>
      <p:bldP spid="5140" grpId="1" animBg="1"/>
      <p:bldP spid="5140" grpId="2" animBg="1"/>
      <p:bldP spid="5141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14</Words>
  <Application>Microsoft Office PowerPoint</Application>
  <PresentationFormat>Экран (4:3)</PresentationFormat>
  <Paragraphs>6</Paragraphs>
  <Slides>12</Slides>
  <Notes>0</Notes>
  <HiddenSlides>0</HiddenSlides>
  <MMClips>11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Георгий И. Гаврильев</cp:lastModifiedBy>
  <cp:revision>50</cp:revision>
  <dcterms:created xsi:type="dcterms:W3CDTF">2009-02-21T09:41:46Z</dcterms:created>
  <dcterms:modified xsi:type="dcterms:W3CDTF">2024-01-15T05:16:29Z</dcterms:modified>
</cp:coreProperties>
</file>