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348880"/>
            <a:ext cx="3313355" cy="26642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Тема выступления: «Обобщение опыта работы по формированию слоговой структуры слова у детей с сенсомоторной алалией (ТНР)»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941168"/>
            <a:ext cx="3309803" cy="1008112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dirty="0"/>
          </a:p>
          <a:p>
            <a:pPr algn="r"/>
            <a:r>
              <a:rPr lang="ru-RU" sz="2900" b="1" dirty="0"/>
              <a:t>Учитель-логопед: Долганова </a:t>
            </a:r>
          </a:p>
          <a:p>
            <a:pPr algn="r"/>
            <a:r>
              <a:rPr lang="ru-RU" sz="2900" b="1" dirty="0"/>
              <a:t>Виктория Олеговна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206299" y="2937904"/>
            <a:ext cx="5832647" cy="76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219211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МО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учителей-логопедов «Работа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учителя-логопеда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при сенсомоторной алалии»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3109" y="1772816"/>
            <a:ext cx="328998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642197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г. Барнаул, 2023</a:t>
            </a:r>
          </a:p>
        </p:txBody>
      </p:sp>
    </p:spTree>
    <p:extLst>
      <p:ext uri="{BB962C8B-B14F-4D97-AF65-F5344CB8AC3E}">
        <p14:creationId xmlns:p14="http://schemas.microsoft.com/office/powerpoint/2010/main" val="400948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11663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Массажные техники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"/>
          <a:stretch/>
        </p:blipFill>
        <p:spPr bwMode="auto">
          <a:xfrm>
            <a:off x="522134" y="980728"/>
            <a:ext cx="8154322" cy="46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38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-2564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«FORBRAIN»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885066"/>
            <a:ext cx="5760640" cy="539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63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5200" y="116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Музыкальные инструменты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825"/>
          <a:stretch/>
        </p:blipFill>
        <p:spPr bwMode="auto">
          <a:xfrm>
            <a:off x="875783" y="-99392"/>
            <a:ext cx="7344816" cy="62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13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юля\Downloads\09-02-2023_18-58-52\PHOTO-2023-02-06-15-34-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838265"/>
            <a:ext cx="4575319" cy="48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юля\Downloads\09-02-2023_18-58-52\PHOTO-2023-02-06-15-34-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6879" y="844780"/>
            <a:ext cx="3331811" cy="488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5465" y="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Мозаика, трубочки-пружинки, муляжи, куклы-перчатки</a:t>
            </a:r>
          </a:p>
        </p:txBody>
      </p:sp>
    </p:spTree>
    <p:extLst>
      <p:ext uri="{BB962C8B-B14F-4D97-AF65-F5344CB8AC3E}">
        <p14:creationId xmlns:p14="http://schemas.microsoft.com/office/powerpoint/2010/main" val="322484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7340" y="1166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Игры на липучках, прищепки</a:t>
            </a:r>
          </a:p>
        </p:txBody>
      </p:sp>
      <p:pic>
        <p:nvPicPr>
          <p:cNvPr id="8194" name="Picture 2" descr="C:\Users\юля\Downloads\09-02-2023_18-58-52\PHOTO-2023-02-06-10-42-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0956" y="764704"/>
            <a:ext cx="7128792" cy="54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1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«Ромашка»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836712"/>
            <a:ext cx="5760640" cy="533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6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777620"/>
            <a:ext cx="4320480" cy="44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166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Итоги реализации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55892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«Любая дорога, большая и малая начинается </a:t>
            </a:r>
          </a:p>
          <a:p>
            <a:r>
              <a:rPr lang="ru-RU" sz="2400" i="1" dirty="0"/>
              <a:t>с первого шага…»</a:t>
            </a:r>
          </a:p>
        </p:txBody>
      </p:sp>
    </p:spTree>
    <p:extLst>
      <p:ext uri="{BB962C8B-B14F-4D97-AF65-F5344CB8AC3E}">
        <p14:creationId xmlns:p14="http://schemas.microsoft.com/office/powerpoint/2010/main" val="2988714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401" y="8244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Перспективы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544112"/>
            <a:ext cx="3200351" cy="259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13279"/>
            <a:ext cx="3347996" cy="334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70" y="3573016"/>
            <a:ext cx="2842518" cy="28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564902"/>
            <a:ext cx="4487069" cy="448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21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Спасибо,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2494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>
            <a:normAutofit/>
          </a:bodyPr>
          <a:lstStyle/>
          <a:p>
            <a:r>
              <a:rPr lang="ru-RU" sz="3200" b="1" dirty="0"/>
              <a:t>Повышение профессиональной компетентности по вопросам формирования слоговой структуры слова (ССС) у детей с сенсомоторной алалией.</a:t>
            </a:r>
          </a:p>
        </p:txBody>
      </p:sp>
    </p:spTree>
    <p:extLst>
      <p:ext uri="{BB962C8B-B14F-4D97-AF65-F5344CB8AC3E}">
        <p14:creationId xmlns:p14="http://schemas.microsoft.com/office/powerpoint/2010/main" val="124950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412968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Изучить основные направления, принципы, аспекты логопедической работы по формированию ССС у детей с сенсомоторной алалией.</a:t>
            </a:r>
          </a:p>
          <a:p>
            <a:r>
              <a:rPr lang="ru-RU" b="1" dirty="0"/>
              <a:t>Поиск эффективных техник, действенных методов и приемов в работе с детьми с сенсомоторной алалией по формированию ССС.</a:t>
            </a:r>
          </a:p>
          <a:p>
            <a:r>
              <a:rPr lang="ru-RU" b="1" dirty="0"/>
              <a:t>Обозначить дальнейшие аспекты и перспективы логопедической работы для развития по данному направлению.</a:t>
            </a:r>
          </a:p>
        </p:txBody>
      </p:sp>
    </p:spTree>
    <p:extLst>
      <p:ext uri="{BB962C8B-B14F-4D97-AF65-F5344CB8AC3E}">
        <p14:creationId xmlns:p14="http://schemas.microsoft.com/office/powerpoint/2010/main" val="230684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>
            <a:normAutofit/>
          </a:bodyPr>
          <a:lstStyle/>
          <a:p>
            <a:r>
              <a:rPr lang="ru-RU" sz="6600" b="1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704856" cy="398566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800" b="1" dirty="0"/>
              <a:t>Речь ребенка характеризуется выраженными отклонениями в воспроизведении слогового состава слова.  Эти отклонения носят характер той или иной деформации правильного звучания слова, отражающей трудности воспроизведения слоговой структуры. </a:t>
            </a:r>
          </a:p>
          <a:p>
            <a:pPr marL="68580" indent="0" algn="just">
              <a:buNone/>
            </a:pPr>
            <a:r>
              <a:rPr lang="ru-RU" sz="1800" b="1" dirty="0"/>
              <a:t>Задерживающее влияние искажений на процесс овладения речью усугубляется тем, что они отличаются у неговорящего ребенка большой стойкостью. Очень усложняет картину нарушения и поэтому затрудняет целенаправленный процесс логопедического воздействия чрезвычайное непостоянство самих этих искажений.</a:t>
            </a:r>
          </a:p>
          <a:p>
            <a:pPr marL="68580" indent="0" algn="just">
              <a:buNone/>
            </a:pPr>
            <a:r>
              <a:rPr lang="ru-RU" sz="1800" b="1" dirty="0"/>
              <a:t>Поэтому целенаправленное формирование слоговой структуры – необходимое направление логопедической работы с детьми с сенсомоторной алалией с самого начала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53256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Базисные методологические аспекты логопедической работы по формированию слоговой структуры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91366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b="1" dirty="0"/>
              <a:t>В основе работы по формированию слоговой структуры слова лежит развитие ритмической способности ребенка, которая обеспечивается деятельностью зрительного, двигательного и кожно-кинестетического анализаторов. Совершенствование межанализаторных связей и создает базу для сенсомоторных механизмов слогового ритма речи.</a:t>
            </a:r>
          </a:p>
        </p:txBody>
      </p:sp>
    </p:spTree>
    <p:extLst>
      <p:ext uri="{BB962C8B-B14F-4D97-AF65-F5344CB8AC3E}">
        <p14:creationId xmlns:p14="http://schemas.microsoft.com/office/powerpoint/2010/main" val="354785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688" y="1674813"/>
            <a:ext cx="677862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3" y="116632"/>
            <a:ext cx="317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«Ритмические ряды»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908720"/>
            <a:ext cx="7620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2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688" y="1674813"/>
            <a:ext cx="677862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3" y="116632"/>
            <a:ext cx="317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«Ритмические ряды»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8393" y="896861"/>
            <a:ext cx="7087213" cy="536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5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я\Downloads\09-02-2023_18-58-52\PHOTO-2023-02-06-10-40-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908720"/>
            <a:ext cx="731242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2075" y="1166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«Умное зеркало </a:t>
            </a:r>
            <a:r>
              <a:rPr lang="en-US" b="1" dirty="0" err="1">
                <a:solidFill>
                  <a:schemeClr val="bg1"/>
                </a:solidFill>
              </a:rPr>
              <a:t>ArtikMi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2938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4968552" cy="54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303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Дыхательный тренажер</a:t>
            </a:r>
          </a:p>
        </p:txBody>
      </p:sp>
    </p:spTree>
    <p:extLst>
      <p:ext uri="{BB962C8B-B14F-4D97-AF65-F5344CB8AC3E}">
        <p14:creationId xmlns:p14="http://schemas.microsoft.com/office/powerpoint/2010/main" val="2830086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353</TotalTime>
  <Words>303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Century Gothic</vt:lpstr>
      <vt:lpstr>Wingdings 2</vt:lpstr>
      <vt:lpstr>Остин</vt:lpstr>
      <vt:lpstr>Тема выступления: «Обобщение опыта работы по формированию слоговой структуры слова у детей с сенсомоторной алалией (ТНР)»</vt:lpstr>
      <vt:lpstr>Цель:</vt:lpstr>
      <vt:lpstr>Задачи:</vt:lpstr>
      <vt:lpstr>Актуальность</vt:lpstr>
      <vt:lpstr>Базисные методологические аспекты логопедической работы по формированию слоговой структуры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Спасибо,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 ВОСПИТАТЕЛЯ С ДЕТЬМИ КАК СРЕДСТВО РАЗВИТИЯ ДИАЛОГИЧЕСКОЙ РЕЧИ У ДЕТЕЙ ДОШКОЛЬНОГО ВОЗРАСТА</dc:title>
  <dc:creator>юля</dc:creator>
  <cp:lastModifiedBy>Таня</cp:lastModifiedBy>
  <cp:revision>37</cp:revision>
  <dcterms:created xsi:type="dcterms:W3CDTF">2021-05-29T17:33:36Z</dcterms:created>
  <dcterms:modified xsi:type="dcterms:W3CDTF">2024-03-25T12:50:56Z</dcterms:modified>
</cp:coreProperties>
</file>