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77" r:id="rId5"/>
    <p:sldId id="278" r:id="rId6"/>
    <p:sldId id="260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 autoAdjust="0"/>
    <p:restoredTop sz="94737" autoAdjust="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0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b="1" i="1" dirty="0">
                <a:latin typeface="Arial Narrow" pitchFamily="34" charset="0"/>
              </a:rPr>
              <a:t>«Применение здоровьесберегающих технологий в логопедической деятельности с детьми с ОВЗ (ОНР)»</a:t>
            </a:r>
            <a:endParaRPr lang="ru-RU" sz="3200" dirty="0">
              <a:latin typeface="Arial Narrow" pitchFamily="34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3357554" y="5072074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Выполнила:</a:t>
            </a:r>
          </a:p>
          <a:p>
            <a:r>
              <a:rPr lang="ru-RU" dirty="0"/>
              <a:t>Долганова В.О.</a:t>
            </a:r>
          </a:p>
          <a:p>
            <a:r>
              <a:rPr lang="ru-RU" dirty="0"/>
              <a:t>учитель-логопед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59210" y="1609725"/>
            <a:ext cx="3634979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59210" y="1609725"/>
            <a:ext cx="3634979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Дыхательная гимнастика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59210" y="1609725"/>
            <a:ext cx="3634979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4546" y="1600200"/>
            <a:ext cx="4643469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59210" y="1609725"/>
            <a:ext cx="3634979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Пальчиковая гимнастика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59210" y="1609725"/>
            <a:ext cx="3634979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8860" y="1600201"/>
            <a:ext cx="5072097" cy="4114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>
                <a:solidFill>
                  <a:schemeClr val="tx2"/>
                </a:solidFill>
              </a:rPr>
              <a:t>Спасибо за внимание!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109650"/>
          </a:xfrm>
        </p:spPr>
        <p:txBody>
          <a:bodyPr/>
          <a:lstStyle/>
          <a:p>
            <a:r>
              <a:rPr lang="ru-RU" dirty="0"/>
              <a:t>Актуальность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71934" y="2143116"/>
            <a:ext cx="4611600" cy="4461168"/>
          </a:xfrm>
        </p:spPr>
        <p:txBody>
          <a:bodyPr>
            <a:noAutofit/>
          </a:bodyPr>
          <a:lstStyle/>
          <a:p>
            <a:pPr algn="l"/>
            <a:r>
              <a:rPr lang="ru-RU" sz="1600" dirty="0"/>
              <a:t>В настоящее время одной из наиболее важных и глобальных проблем является состояние здоровья детей. </a:t>
            </a:r>
          </a:p>
          <a:p>
            <a:pPr algn="l"/>
            <a:r>
              <a:rPr lang="ru-RU" sz="1600" dirty="0" err="1"/>
              <a:t>Здоровьесберегающий</a:t>
            </a:r>
            <a:r>
              <a:rPr lang="ru-RU" sz="1600" dirty="0"/>
              <a:t> педагогический процесс дошкольной организации: </a:t>
            </a:r>
          </a:p>
          <a:p>
            <a:pPr algn="l"/>
            <a:r>
              <a:rPr lang="ru-RU" sz="1600" dirty="0"/>
              <a:t>-  процесс воспитания и развития детей дошкольного возраста в режиме </a:t>
            </a:r>
            <a:r>
              <a:rPr lang="ru-RU" sz="1600" dirty="0" err="1"/>
              <a:t>здоровьесбережения</a:t>
            </a:r>
            <a:r>
              <a:rPr lang="ru-RU" sz="1600" dirty="0"/>
              <a:t> и </a:t>
            </a:r>
            <a:r>
              <a:rPr lang="ru-RU" sz="1600" dirty="0" err="1"/>
              <a:t>здоровьеобогащения</a:t>
            </a:r>
            <a:r>
              <a:rPr lang="ru-RU" sz="1600" dirty="0"/>
              <a:t>;</a:t>
            </a:r>
          </a:p>
          <a:p>
            <a:pPr algn="l"/>
            <a:r>
              <a:rPr lang="ru-RU" sz="1600" dirty="0"/>
              <a:t> - процесс, направленный на обеспечение физического, психического и социального благополучия ребенка.</a:t>
            </a:r>
          </a:p>
          <a:p>
            <a:pPr algn="l"/>
            <a:r>
              <a:rPr lang="ru-RU" sz="1600" dirty="0"/>
              <a:t>Одна из задач ФГОС ДО:</a:t>
            </a:r>
          </a:p>
          <a:p>
            <a:pPr algn="l"/>
            <a:r>
              <a:rPr lang="ru-RU" sz="1600" dirty="0"/>
              <a:t>Охрана и укрепление физического и психического здоровья детей, в том числе их эмоционального благополучия (приказ Министерства образования и науки РФ от «17» октября 2013 г. № 1155).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   Цель:</a:t>
            </a:r>
            <a:r>
              <a:rPr lang="ru-RU" dirty="0"/>
              <a:t> </a:t>
            </a:r>
            <a:endParaRPr lang="ru-RU" sz="2000" dirty="0"/>
          </a:p>
          <a:p>
            <a:r>
              <a:rPr lang="ru-RU" dirty="0"/>
              <a:t>Активизация компенсаторных возможностей и внутренних психофизиологических ресурсов организма детей с ОВЗ (ОНР) для сохранения, восстановления и поддержания здоровья посредством применение комплекса элементов здоровьесберегающих технологий в ежедневной логопедической деятельности.</a:t>
            </a:r>
            <a:endParaRPr lang="ru-RU" sz="2000" dirty="0"/>
          </a:p>
          <a:p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/>
              <a:t>   Задачи:</a:t>
            </a:r>
            <a:endParaRPr lang="ru-RU" sz="2400" dirty="0"/>
          </a:p>
          <a:p>
            <a:pPr lvl="0"/>
            <a:r>
              <a:rPr lang="ru-RU" dirty="0"/>
              <a:t>Внедрение, систематическое и качественное проведение инновационных здоровьесберегающих технологий, физкультурно-оздоровительных мероприятий с детьми (артикуляционная, пальчиковая, дыхательная, мимическая гимнастики и глазодвигательные упражнения, физкультминутки (телесно-двигательные упражнения) в ежедневной логопедической деятельности.</a:t>
            </a:r>
            <a:endParaRPr lang="ru-RU" sz="2400" dirty="0"/>
          </a:p>
          <a:p>
            <a:pPr lvl="0"/>
            <a:r>
              <a:rPr lang="ru-RU" dirty="0"/>
              <a:t>Привлечь родителей и педагогов к решению проблемы по формированию здорового образа жизни, созданию условий для сохранения, укрепления и поддержания здоровья детей на основе применение комплекса элементов здоровьесберегающих технологий.</a:t>
            </a:r>
            <a:endParaRPr lang="ru-RU" sz="2400" dirty="0"/>
          </a:p>
          <a:p>
            <a:endParaRPr lang="ru-RU" sz="20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sz="2000" dirty="0"/>
          </a:p>
          <a:p>
            <a:pPr>
              <a:buNone/>
            </a:pPr>
            <a:r>
              <a:rPr lang="ru-RU" b="1" dirty="0"/>
              <a:t>        </a:t>
            </a:r>
            <a:r>
              <a:rPr lang="ru-RU" sz="3400" b="1" dirty="0"/>
              <a:t>Предполагаемый результат:</a:t>
            </a:r>
          </a:p>
          <a:p>
            <a:pPr lvl="1"/>
            <a:r>
              <a:rPr lang="ru-RU" sz="2600" b="1" dirty="0">
                <a:solidFill>
                  <a:schemeClr val="tx1"/>
                </a:solidFill>
              </a:rPr>
              <a:t>повышение работоспособности и </a:t>
            </a:r>
            <a:r>
              <a:rPr lang="ru-RU" sz="2600" b="1" dirty="0" err="1">
                <a:solidFill>
                  <a:schemeClr val="tx1"/>
                </a:solidFill>
              </a:rPr>
              <a:t>обучаемости</a:t>
            </a:r>
            <a:r>
              <a:rPr lang="ru-RU" sz="2600" b="1" dirty="0">
                <a:solidFill>
                  <a:schemeClr val="tx1"/>
                </a:solidFill>
              </a:rPr>
              <a:t> у детей;</a:t>
            </a:r>
          </a:p>
          <a:p>
            <a:pPr lvl="1"/>
            <a:r>
              <a:rPr lang="ru-RU" sz="2600" b="1" dirty="0">
                <a:solidFill>
                  <a:schemeClr val="tx1"/>
                </a:solidFill>
              </a:rPr>
              <a:t>улучшение протекания психических процессов: восприятия и внимания у детей;</a:t>
            </a:r>
          </a:p>
          <a:p>
            <a:pPr lvl="1"/>
            <a:r>
              <a:rPr lang="ru-RU" sz="2600" b="1" dirty="0">
                <a:solidFill>
                  <a:schemeClr val="tx1"/>
                </a:solidFill>
              </a:rPr>
              <a:t>снятие </a:t>
            </a:r>
            <a:r>
              <a:rPr lang="ru-RU" sz="2600" b="1" dirty="0" err="1">
                <a:solidFill>
                  <a:schemeClr val="tx1"/>
                </a:solidFill>
              </a:rPr>
              <a:t>нервнопсихического</a:t>
            </a:r>
            <a:r>
              <a:rPr lang="ru-RU" sz="2600" b="1" dirty="0">
                <a:solidFill>
                  <a:schemeClr val="tx1"/>
                </a:solidFill>
              </a:rPr>
              <a:t> напряжения и переутомления у детей;</a:t>
            </a:r>
          </a:p>
          <a:p>
            <a:pPr lvl="1"/>
            <a:r>
              <a:rPr lang="ru-RU" sz="2600" b="1" dirty="0">
                <a:solidFill>
                  <a:schemeClr val="tx1"/>
                </a:solidFill>
              </a:rPr>
              <a:t>улучшение </a:t>
            </a:r>
            <a:r>
              <a:rPr lang="ru-RU" sz="2600" b="1" dirty="0" err="1">
                <a:solidFill>
                  <a:schemeClr val="tx1"/>
                </a:solidFill>
              </a:rPr>
              <a:t>психоэмоционального</a:t>
            </a:r>
            <a:r>
              <a:rPr lang="ru-RU" sz="2600" b="1" dirty="0">
                <a:solidFill>
                  <a:schemeClr val="tx1"/>
                </a:solidFill>
              </a:rPr>
              <a:t> состояния детей;</a:t>
            </a:r>
          </a:p>
          <a:p>
            <a:pPr lvl="1"/>
            <a:r>
              <a:rPr lang="ru-RU" sz="2600" b="1" dirty="0">
                <a:solidFill>
                  <a:schemeClr val="tx1"/>
                </a:solidFill>
              </a:rPr>
              <a:t>преодоление трудностей поведения и проблем эмоционально-волевой сферы (саморегуляции) у детей;</a:t>
            </a:r>
          </a:p>
          <a:p>
            <a:pPr lvl="1"/>
            <a:r>
              <a:rPr lang="ru-RU" sz="2600" b="1" dirty="0">
                <a:solidFill>
                  <a:schemeClr val="tx1"/>
                </a:solidFill>
              </a:rPr>
              <a:t>формирование правильного и осмысленного отношения ребёнка к своему здоровью и здоровому образу жизни человека;</a:t>
            </a:r>
          </a:p>
          <a:p>
            <a:pPr lvl="1"/>
            <a:r>
              <a:rPr lang="ru-RU" sz="2600" b="1" dirty="0">
                <a:solidFill>
                  <a:schemeClr val="tx1"/>
                </a:solidFill>
              </a:rPr>
              <a:t>формирование у педагогов и родителей ценностных ориентаций, направленных на сохранение и укрепление здоровья воспитанников, повышение мотивации  на ЗОЖ.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500174"/>
          </a:xfrm>
        </p:spPr>
        <p:txBody>
          <a:bodyPr>
            <a:normAutofit fontScale="90000"/>
          </a:bodyPr>
          <a:lstStyle/>
          <a:p>
            <a:r>
              <a:rPr lang="ru-RU" sz="2700" dirty="0" err="1"/>
              <a:t>Здоровьесберегающие</a:t>
            </a:r>
            <a:r>
              <a:rPr lang="ru-RU" sz="2700" dirty="0"/>
              <a:t> технологии, используемые в логопедической работе: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Артикуляционная гимнастика;</a:t>
            </a:r>
          </a:p>
          <a:p>
            <a:pPr lvl="0"/>
            <a:r>
              <a:rPr lang="ru-RU" dirty="0"/>
              <a:t>Дыхательная гимнастика;</a:t>
            </a:r>
          </a:p>
          <a:p>
            <a:pPr lvl="0"/>
            <a:r>
              <a:rPr lang="ru-RU" dirty="0"/>
              <a:t>Пальчиковая гимнастика;</a:t>
            </a:r>
          </a:p>
          <a:p>
            <a:pPr lvl="0"/>
            <a:r>
              <a:rPr lang="ru-RU" dirty="0"/>
              <a:t>Динамические паузы;</a:t>
            </a:r>
          </a:p>
          <a:p>
            <a:pPr lvl="0"/>
            <a:r>
              <a:rPr lang="ru-RU" dirty="0"/>
              <a:t>Физкультминутки;</a:t>
            </a:r>
          </a:p>
          <a:p>
            <a:pPr lvl="0"/>
            <a:r>
              <a:rPr lang="ru-RU" dirty="0"/>
              <a:t>Гимнастика для глаз;</a:t>
            </a:r>
          </a:p>
          <a:p>
            <a:pPr lvl="0"/>
            <a:r>
              <a:rPr lang="ru-RU" dirty="0"/>
              <a:t>Мимическая гимнастика;</a:t>
            </a:r>
          </a:p>
          <a:p>
            <a:pPr lvl="0"/>
            <a:r>
              <a:rPr lang="ru-RU" dirty="0" err="1"/>
              <a:t>Самомассаж</a:t>
            </a:r>
            <a:r>
              <a:rPr lang="ru-RU" dirty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Умное зеркало</a:t>
            </a:r>
            <a:r>
              <a:rPr lang="en-US" dirty="0"/>
              <a:t> </a:t>
            </a:r>
            <a:r>
              <a:rPr lang="en-US" dirty="0" err="1"/>
              <a:t>ArtikMi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845608" y="1609725"/>
            <a:ext cx="6462184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Артикуляционная гимнастика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259210" y="1609725"/>
            <a:ext cx="3634979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</TotalTime>
  <Words>348</Words>
  <Application>Microsoft Office PowerPoint</Application>
  <PresentationFormat>Экран (4:3)</PresentationFormat>
  <Paragraphs>39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 Narrow</vt:lpstr>
      <vt:lpstr>Trebuchet MS</vt:lpstr>
      <vt:lpstr>Wingdings</vt:lpstr>
      <vt:lpstr>Wingdings 2</vt:lpstr>
      <vt:lpstr>Изящная</vt:lpstr>
      <vt:lpstr>«Применение здоровьесберегающих технологий в логопедической деятельности с детьми с ОВЗ (ОНР)»</vt:lpstr>
      <vt:lpstr>Актуальность</vt:lpstr>
      <vt:lpstr>Презентация PowerPoint</vt:lpstr>
      <vt:lpstr>Презентация PowerPoint</vt:lpstr>
      <vt:lpstr>Презентация PowerPoint</vt:lpstr>
      <vt:lpstr>Здоровьесберегающие технологии, используемые в логопедической работе: </vt:lpstr>
      <vt:lpstr>     Умное зеркало ArtikMi</vt:lpstr>
      <vt:lpstr>Презентация PowerPoint</vt:lpstr>
      <vt:lpstr>Артикуляционная гимнастика</vt:lpstr>
      <vt:lpstr>Презентация PowerPoint</vt:lpstr>
      <vt:lpstr>Презентация PowerPoint</vt:lpstr>
      <vt:lpstr>Дыхательная гимнастика</vt:lpstr>
      <vt:lpstr>Презентация PowerPoint</vt:lpstr>
      <vt:lpstr>Презентация PowerPoint</vt:lpstr>
      <vt:lpstr>Пальчиковая гимнастика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«Применение здоровьесберегающих технологий в логопедической деятельности с детьми с ОВЗ (ОНР)»</dc:title>
  <dc:creator>Лариса</dc:creator>
  <cp:lastModifiedBy>Таня</cp:lastModifiedBy>
  <cp:revision>12</cp:revision>
  <dcterms:created xsi:type="dcterms:W3CDTF">2023-11-29T06:52:49Z</dcterms:created>
  <dcterms:modified xsi:type="dcterms:W3CDTF">2024-03-25T13:24:52Z</dcterms:modified>
</cp:coreProperties>
</file>