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B081C-A865-4B08-B784-4590D180722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66038-21B5-4673-9F08-09E35C217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66038-21B5-4673-9F08-09E35C217C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6EF8-9266-49AC-BE63-6EFD5E6551D4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AE70-E28D-4F63-B686-270651A99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Консультация для родителей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6343672" cy="2352676"/>
          </a:xfrm>
        </p:spPr>
        <p:txBody>
          <a:bodyPr>
            <a:normAutofit fontScale="77500" lnSpcReduction="20000"/>
          </a:bodyPr>
          <a:lstStyle/>
          <a:p>
            <a:r>
              <a:rPr lang="ru-RU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социально-коммуникативных навыков у детей среднего дошкольного возраста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89844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«Игра - это школа произвольного поведения» (Д. Б.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«Игра - школа морали в действии» (АН. Леонтьев)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Дошкольный возраст – замечательный период в жизни любого человека. Это время, когда развиваются мотивации, желание что – то делать, выражать себя, творить, общаться. Всё это происходит в собственной активности ребёнка – в игре, рисовании, конструировании, танцах, песни. Все психологи единодушно утверждают: без игры невозможно нормальное развитие ребёнка. А в дошкольном возрасте от 3 до 7 лет игра является ведущей деятельностью, т. е. Определяет развитие ребёнка и закладывает основы его будущего становления.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52229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Главным условием возникновения ролевой игры является наличие взаимоотношений между людьми.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игре ребёнок примеряет на себя новые роли, учится жизни. Игра рождается не вследствие каких-то внешних предпосылок (игрушки, возраст, а вследствие внутренней потребности в ней, потребности в освоении человеческих отношений. Характер воссоздания отношений в игре между людьми может быть очень разным</a:t>
            </a:r>
            <a:endParaRPr lang="ru-RU" sz="2400" dirty="0"/>
          </a:p>
        </p:txBody>
      </p:sp>
      <p:pic>
        <p:nvPicPr>
          <p:cNvPr id="1026" name="Picture 2" descr="https://sun9-37.userapi.com/impf/eCyTtQ4p0A5R3S34Su8WrYTW_Z6BPu-lhT0bJA/B4pK1tWtObk.jpg?size=720x1560&amp;quality=96&amp;proxy=1&amp;sign=57f3a3acaa4775130dceb103d74ba8a2&amp;type=albu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750" b="20000"/>
          <a:stretch/>
        </p:blipFill>
        <p:spPr bwMode="auto">
          <a:xfrm>
            <a:off x="5868144" y="1844824"/>
            <a:ext cx="295417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857233"/>
            <a:ext cx="8359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мотив игры –действовать как взрослый. Но для того, чтобы в игре детей появились позитивные мотивы взаимоотношений, необходимо, чтобы взрослый стал для ребёнка образцом, эталоном, «мерой всех вещей». 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sun9-57.userapi.com/impf/VSZ7hPJbCTZrtuqblhefYhAH1Q8MfItxcDRQ8Q/zX06sk6Tjf0.jpg?size=1280x720&amp;quality=96&amp;proxy=1&amp;sign=867e2230631b0d7763eaeb9db30c0e58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7166" y="2636912"/>
            <a:ext cx="5616624" cy="315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80728"/>
            <a:ext cx="52240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Причиной появления игровой роли является стремление ребёнка включиться в заманчивый для него мир взрослых.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Показателем появления роли является ответ на вопрос «Кто ты? ». Если ребёнок ответит, что он космонавт, шофёр и т. д., значит он принял роль. 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ребёнок овладеет способами ролевого поведения в игре со взрослым, то начнёт развёртывать более разнообразную деятельность, переключаясь и на другие роли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sun9-39.userapi.com/impf/kuy-KwmZfg6pSaKtipAg1D0g7db_m8Dhkdvgvw/sz5ck5PCaQY.jpg?size=960x1280&amp;quality=96&amp;proxy=1&amp;sign=218021b0e36f21175710fa80b1524401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63639"/>
            <a:ext cx="3222866" cy="429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928670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доставляет ребёнку много положительных эмоций, он очень любит, когда с ним играют взрослые. Не лишайте его этой радости, помните, что вы и сами были детьми. 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для ребёнка – это не только удовольствие и радость. Это мир, в котором он живёт, через который постигает жизнь, учится строить взаимоотношения с другими людьми.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sun9-57.userapi.com/impf/JErMQ1-dnhFhYnIPGhP9uKs7jaIGUg0Cq0dd2Q/oCVT2fFXk_o.jpg?size=1280x960&amp;quality=96&amp;proxy=1&amp;sign=fd89f4db854a460c2d73d099688c5cca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814" y="3251414"/>
            <a:ext cx="3816424" cy="28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s://sun9-25.userapi.com/impf/wTzQJ4hJGpGIvLeLwzhhBmlHbUG9MvD2JUvguA/7P5FpVTAqHQ.jpg?size=1280x960&amp;quality=96&amp;proxy=1&amp;sign=f7542bcb4829a9fb11f8ddbdbeba2f9d&amp;type=alb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s://sun9-25.userapi.com/impf/wTzQJ4hJGpGIvLeLwzhhBmlHbUG9MvD2JUvguA/7P5FpVTAqHQ.jpg?size=1280x960&amp;quality=96&amp;proxy=1&amp;sign=f7542bcb4829a9fb11f8ddbdbeba2f9d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04446"/>
            <a:ext cx="3675005" cy="275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c58b3a5285d529aeda5d2e6cc529a16bfe7f6"/>
</p:tagLst>
</file>

<file path=ppt/theme/theme1.xml><?xml version="1.0" encoding="utf-8"?>
<a:theme xmlns:a="http://schemas.openxmlformats.org/drawingml/2006/main" name="bird_leave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bird_leaves</Template>
  <TotalTime>30</TotalTime>
  <Words>214</Words>
  <Application>Microsoft Office PowerPoint</Application>
  <PresentationFormat>Экран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bird_leaves</vt:lpstr>
      <vt:lpstr>Консультация для родителей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</dc:title>
  <dc:creator>Unattended</dc:creator>
  <cp:lastModifiedBy>user</cp:lastModifiedBy>
  <cp:revision>6</cp:revision>
  <dcterms:created xsi:type="dcterms:W3CDTF">2015-12-09T14:29:46Z</dcterms:created>
  <dcterms:modified xsi:type="dcterms:W3CDTF">2021-02-17T15:41:58Z</dcterms:modified>
</cp:coreProperties>
</file>