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A4BE52E-3FF4-4D00-BD87-51E13EF99D63}" type="datetimeFigureOut">
              <a:rPr lang="ru-RU" smtClean="0"/>
              <a:t>вс 14.03.21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74F1CE-03C6-4EF8-A904-6DAD269E569E}"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25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4BE52E-3FF4-4D00-BD87-51E13EF99D63}" type="datetimeFigureOut">
              <a:rPr lang="ru-RU" smtClean="0"/>
              <a:t>вс 14.03.21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74F1CE-03C6-4EF8-A904-6DAD269E569E}" type="slidenum">
              <a:rPr lang="ru-RU" smtClean="0"/>
              <a:t>‹#›</a:t>
            </a:fld>
            <a:endParaRPr lang="ru-RU"/>
          </a:p>
        </p:txBody>
      </p:sp>
    </p:spTree>
    <p:extLst>
      <p:ext uri="{BB962C8B-B14F-4D97-AF65-F5344CB8AC3E}">
        <p14:creationId xmlns:p14="http://schemas.microsoft.com/office/powerpoint/2010/main" val="11933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4BE52E-3FF4-4D00-BD87-51E13EF99D63}" type="datetimeFigureOut">
              <a:rPr lang="ru-RU" smtClean="0"/>
              <a:t>вс 14.03.21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74F1CE-03C6-4EF8-A904-6DAD269E569E}" type="slidenum">
              <a:rPr lang="ru-RU" smtClean="0"/>
              <a:t>‹#›</a:t>
            </a:fld>
            <a:endParaRPr lang="ru-RU"/>
          </a:p>
        </p:txBody>
      </p:sp>
    </p:spTree>
    <p:extLst>
      <p:ext uri="{BB962C8B-B14F-4D97-AF65-F5344CB8AC3E}">
        <p14:creationId xmlns:p14="http://schemas.microsoft.com/office/powerpoint/2010/main" val="83638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4BE52E-3FF4-4D00-BD87-51E13EF99D63}" type="datetimeFigureOut">
              <a:rPr lang="ru-RU" smtClean="0"/>
              <a:t>вс 14.03.21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74F1CE-03C6-4EF8-A904-6DAD269E569E}" type="slidenum">
              <a:rPr lang="ru-RU" smtClean="0"/>
              <a:t>‹#›</a:t>
            </a:fld>
            <a:endParaRPr lang="ru-RU"/>
          </a:p>
        </p:txBody>
      </p:sp>
    </p:spTree>
    <p:extLst>
      <p:ext uri="{BB962C8B-B14F-4D97-AF65-F5344CB8AC3E}">
        <p14:creationId xmlns:p14="http://schemas.microsoft.com/office/powerpoint/2010/main" val="385849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4BE52E-3FF4-4D00-BD87-51E13EF99D63}" type="datetimeFigureOut">
              <a:rPr lang="ru-RU" smtClean="0"/>
              <a:t>вс 14.03.21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74F1CE-03C6-4EF8-A904-6DAD269E569E}"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63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A4BE52E-3FF4-4D00-BD87-51E13EF99D63}" type="datetimeFigureOut">
              <a:rPr lang="ru-RU" smtClean="0"/>
              <a:t>вс 14.03.21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74F1CE-03C6-4EF8-A904-6DAD269E569E}" type="slidenum">
              <a:rPr lang="ru-RU" smtClean="0"/>
              <a:t>‹#›</a:t>
            </a:fld>
            <a:endParaRPr lang="ru-RU"/>
          </a:p>
        </p:txBody>
      </p:sp>
    </p:spTree>
    <p:extLst>
      <p:ext uri="{BB962C8B-B14F-4D97-AF65-F5344CB8AC3E}">
        <p14:creationId xmlns:p14="http://schemas.microsoft.com/office/powerpoint/2010/main" val="147304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A4BE52E-3FF4-4D00-BD87-51E13EF99D63}" type="datetimeFigureOut">
              <a:rPr lang="ru-RU" smtClean="0"/>
              <a:t>вс 14.03.21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74F1CE-03C6-4EF8-A904-6DAD269E569E}" type="slidenum">
              <a:rPr lang="ru-RU" smtClean="0"/>
              <a:t>‹#›</a:t>
            </a:fld>
            <a:endParaRPr lang="ru-RU"/>
          </a:p>
        </p:txBody>
      </p:sp>
    </p:spTree>
    <p:extLst>
      <p:ext uri="{BB962C8B-B14F-4D97-AF65-F5344CB8AC3E}">
        <p14:creationId xmlns:p14="http://schemas.microsoft.com/office/powerpoint/2010/main" val="210922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A4BE52E-3FF4-4D00-BD87-51E13EF99D63}" type="datetimeFigureOut">
              <a:rPr lang="ru-RU" smtClean="0"/>
              <a:t>вс 14.03.21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74F1CE-03C6-4EF8-A904-6DAD269E569E}" type="slidenum">
              <a:rPr lang="ru-RU" smtClean="0"/>
              <a:t>‹#›</a:t>
            </a:fld>
            <a:endParaRPr lang="ru-RU"/>
          </a:p>
        </p:txBody>
      </p:sp>
    </p:spTree>
    <p:extLst>
      <p:ext uri="{BB962C8B-B14F-4D97-AF65-F5344CB8AC3E}">
        <p14:creationId xmlns:p14="http://schemas.microsoft.com/office/powerpoint/2010/main" val="310153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4BE52E-3FF4-4D00-BD87-51E13EF99D63}" type="datetimeFigureOut">
              <a:rPr lang="ru-RU" smtClean="0"/>
              <a:t>вс 14.03.21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3774F1CE-03C6-4EF8-A904-6DAD269E569E}" type="slidenum">
              <a:rPr lang="ru-RU" smtClean="0"/>
              <a:t>‹#›</a:t>
            </a:fld>
            <a:endParaRPr lang="ru-RU"/>
          </a:p>
        </p:txBody>
      </p:sp>
    </p:spTree>
    <p:extLst>
      <p:ext uri="{BB962C8B-B14F-4D97-AF65-F5344CB8AC3E}">
        <p14:creationId xmlns:p14="http://schemas.microsoft.com/office/powerpoint/2010/main" val="268023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4BE52E-3FF4-4D00-BD87-51E13EF99D63}" type="datetimeFigureOut">
              <a:rPr lang="ru-RU" smtClean="0"/>
              <a:t>вс 14.03.21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774F1CE-03C6-4EF8-A904-6DAD269E569E}" type="slidenum">
              <a:rPr lang="ru-RU" smtClean="0"/>
              <a:t>‹#›</a:t>
            </a:fld>
            <a:endParaRPr lang="ru-RU"/>
          </a:p>
        </p:txBody>
      </p:sp>
    </p:spTree>
    <p:extLst>
      <p:ext uri="{BB962C8B-B14F-4D97-AF65-F5344CB8AC3E}">
        <p14:creationId xmlns:p14="http://schemas.microsoft.com/office/powerpoint/2010/main" val="319319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A4BE52E-3FF4-4D00-BD87-51E13EF99D63}" type="datetimeFigureOut">
              <a:rPr lang="ru-RU" smtClean="0"/>
              <a:t>вс 14.03.21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74F1CE-03C6-4EF8-A904-6DAD269E569E}" type="slidenum">
              <a:rPr lang="ru-RU" smtClean="0"/>
              <a:t>‹#›</a:t>
            </a:fld>
            <a:endParaRPr lang="ru-RU"/>
          </a:p>
        </p:txBody>
      </p:sp>
    </p:spTree>
    <p:extLst>
      <p:ext uri="{BB962C8B-B14F-4D97-AF65-F5344CB8AC3E}">
        <p14:creationId xmlns:p14="http://schemas.microsoft.com/office/powerpoint/2010/main" val="8937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4BE52E-3FF4-4D00-BD87-51E13EF99D63}" type="datetimeFigureOut">
              <a:rPr lang="ru-RU" smtClean="0"/>
              <a:t>вс 14.03.21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774F1CE-03C6-4EF8-A904-6DAD269E569E}"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737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758951"/>
            <a:ext cx="10058400" cy="3794575"/>
          </a:xfrm>
        </p:spPr>
        <p:txBody>
          <a:bodyPr>
            <a:normAutofit/>
          </a:bodyPr>
          <a:lstStyle/>
          <a:p>
            <a:pPr algn="ctr"/>
            <a:r>
              <a:rPr lang="ru-RU" sz="6000" b="1" spc="0" dirty="0">
                <a:ln w="9525">
                  <a:solidFill>
                    <a:schemeClr val="bg1"/>
                  </a:solidFill>
                  <a:prstDash val="solid"/>
                </a:ln>
                <a:solidFill>
                  <a:schemeClr val="tx1"/>
                </a:solidFill>
                <a:effectLst>
                  <a:outerShdw blurRad="12700" dist="38100" dir="2700000" algn="tl" rotWithShape="0">
                    <a:schemeClr val="bg1">
                      <a:lumMod val="50000"/>
                    </a:schemeClr>
                  </a:outerShdw>
                </a:effectLst>
              </a:rPr>
              <a:t>Консультация для </a:t>
            </a:r>
            <a:r>
              <a:rPr lang="ru-RU" sz="6000" b="1"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родителей</a:t>
            </a:r>
            <a:br>
              <a:rPr lang="ru-RU" sz="6000" b="1"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ru-RU" sz="6000" b="1"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6000" b="1" spc="0" dirty="0">
                <a:ln w="9525">
                  <a:solidFill>
                    <a:schemeClr val="bg1"/>
                  </a:solidFill>
                  <a:prstDash val="solid"/>
                </a:ln>
                <a:solidFill>
                  <a:schemeClr val="tx1"/>
                </a:solidFill>
                <a:effectLst>
                  <a:outerShdw blurRad="12700" dist="38100" dir="2700000" algn="tl" rotWithShape="0">
                    <a:schemeClr val="bg1">
                      <a:lumMod val="50000"/>
                    </a:schemeClr>
                  </a:outerShdw>
                </a:effectLst>
              </a:rPr>
              <a:t>«Весенние прогулки»</a:t>
            </a:r>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221640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2732115" y="1551708"/>
            <a:ext cx="7529484" cy="5412509"/>
          </a:xfrm>
        </p:spPr>
        <p:txBody>
          <a:bodyPr>
            <a:normAutofit/>
          </a:bodyPr>
          <a:lstStyle/>
          <a:p>
            <a:r>
              <a:rPr lang="ru-RU" sz="2400" dirty="0"/>
              <a:t>Весной происходит очень много интересных изменений в природе, и будет очень полезно, если вы покажите их малышу. Остановитесь, взгляните на то, что окружает вас повсюду, и фантазия сама подскажет, как стать участником всеобщей радостной суеты. Куда посмотреть, что поднять, к чему прислушаться. Это разовьёт в нём любознательность, фантазию, и любовь к природе. </a:t>
            </a:r>
            <a:endParaRPr lang="ru-RU" sz="2800" b="1" dirty="0"/>
          </a:p>
        </p:txBody>
      </p:sp>
      <p:pic>
        <p:nvPicPr>
          <p:cNvPr id="1026" name="Picture 2" descr="https://lentachel.ru/netcat_files/Image/foto/2020/02/15/Rannyaya_ves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466" y="4692070"/>
            <a:ext cx="2947844" cy="1955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6" descr="https://img3.goodfon.ru/wallpaper/nbig/2/2a/cvety-podsnezhniki-pervocvety-1289.jpg"/>
          <p:cNvSpPr>
            <a:spLocks noChangeAspect="1" noChangeArrowheads="1"/>
          </p:cNvSpPr>
          <p:nvPr/>
        </p:nvSpPr>
        <p:spPr bwMode="auto">
          <a:xfrm>
            <a:off x="155575" y="-144463"/>
            <a:ext cx="2398128" cy="23981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В Великий Новгород весна придет, когда не ждали - Пароход Онлай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2381" y="4202037"/>
            <a:ext cx="3363874" cy="2241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39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79" y="147782"/>
            <a:ext cx="10058400" cy="730596"/>
          </a:xfrm>
        </p:spPr>
        <p:txBody>
          <a:bodyPr>
            <a:normAutofit/>
          </a:bodyPr>
          <a:lstStyle/>
          <a:p>
            <a:pPr algn="ctr"/>
            <a:r>
              <a:rPr lang="ru-RU" sz="4000" b="1" dirty="0"/>
              <a:t>Чем же занять ребенка на прогулке весной?</a:t>
            </a:r>
          </a:p>
        </p:txBody>
      </p:sp>
      <p:sp>
        <p:nvSpPr>
          <p:cNvPr id="3" name="Объект 2"/>
          <p:cNvSpPr>
            <a:spLocks noGrp="1"/>
          </p:cNvSpPr>
          <p:nvPr>
            <p:ph sz="half" idx="1"/>
          </p:nvPr>
        </p:nvSpPr>
        <p:spPr>
          <a:xfrm>
            <a:off x="1320798" y="1153008"/>
            <a:ext cx="4655129" cy="4656666"/>
          </a:xfrm>
        </p:spPr>
        <p:txBody>
          <a:bodyPr>
            <a:normAutofit fontScale="92500" lnSpcReduction="10000"/>
          </a:bodyPr>
          <a:lstStyle/>
          <a:p>
            <a:pPr algn="ctr"/>
            <a:r>
              <a:rPr lang="ru-RU" sz="2400" b="1" dirty="0"/>
              <a:t>1. «Посчитай птиц».</a:t>
            </a:r>
            <a:r>
              <a:rPr lang="ru-RU" sz="2400" dirty="0"/>
              <a:t>  Весной природа оживает. И даже если листочки еще не успели появиться на свет, то птицы уже начали радоваться теплу и запахам, которыми богат весенний воздух. С ребенком, который умеет считать, можно поиграть в такую игру: кто заметит больше птиц за время прогулки. Закончить игру можно следующим образом: покормите птиц пшеном или специальным кормом .</a:t>
            </a:r>
          </a:p>
        </p:txBody>
      </p:sp>
      <p:sp>
        <p:nvSpPr>
          <p:cNvPr id="4" name="Объект 3"/>
          <p:cNvSpPr>
            <a:spLocks noGrp="1"/>
          </p:cNvSpPr>
          <p:nvPr>
            <p:ph sz="half" idx="2"/>
          </p:nvPr>
        </p:nvSpPr>
        <p:spPr>
          <a:xfrm>
            <a:off x="6217919" y="1153008"/>
            <a:ext cx="4937760" cy="4023360"/>
          </a:xfrm>
        </p:spPr>
        <p:txBody>
          <a:bodyPr>
            <a:normAutofit fontScale="92500" lnSpcReduction="10000"/>
          </a:bodyPr>
          <a:lstStyle/>
          <a:p>
            <a:pPr algn="ctr"/>
            <a:r>
              <a:rPr lang="ru-RU" sz="2400" dirty="0"/>
              <a:t> </a:t>
            </a:r>
            <a:r>
              <a:rPr lang="ru-RU" sz="2400" b="1" dirty="0"/>
              <a:t>2. «Шаги лилипута». </a:t>
            </a:r>
            <a:r>
              <a:rPr lang="ru-RU" sz="2400" dirty="0"/>
              <a:t>В эту игру хорошо играть нескольким детям или всей семьёй.  Выберите цель и наметьте линию старта. Пусть играющие  посоревнуются: кто быстрее пройдет дистанцию лилипутскими шагами (это такие шаги, когда нога при шаге ставится впритык к другой ноге).</a:t>
            </a:r>
          </a:p>
          <a:p>
            <a:pPr algn="ctr"/>
            <a:r>
              <a:rPr lang="ru-RU" sz="2400" dirty="0"/>
              <a:t> «Гигантские шаги». Смысл игры такой же. Однако теперь ребенок должен расставлять ноги так широко, как он только может (взрослые же, могут слегка поддаться…).</a:t>
            </a:r>
          </a:p>
          <a:p>
            <a:endParaRPr lang="ru-RU" dirty="0"/>
          </a:p>
        </p:txBody>
      </p:sp>
      <p:pic>
        <p:nvPicPr>
          <p:cNvPr id="2050" name="Picture 2" descr="https://i.pinimg.com/736x/66/3f/7c/663f7c3bbe1f2af19dee46ebcc7259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684" y="4385854"/>
            <a:ext cx="3067917" cy="2396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avatars.mds.yandex.net/get-zen_doc/1349008/pub_5ea5cff73c46570d62e7943b_5ea5eda465645846ad9de5a6/scale_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5455" y="4964361"/>
            <a:ext cx="1884218" cy="1893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75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115751" y="314037"/>
            <a:ext cx="4937760" cy="4769967"/>
          </a:xfrm>
        </p:spPr>
        <p:txBody>
          <a:bodyPr>
            <a:normAutofit lnSpcReduction="10000"/>
          </a:bodyPr>
          <a:lstStyle/>
          <a:p>
            <a:pPr algn="ctr"/>
            <a:r>
              <a:rPr lang="ru-RU" sz="2400" dirty="0"/>
              <a:t> </a:t>
            </a:r>
            <a:r>
              <a:rPr lang="ru-RU" sz="2400" b="1" dirty="0"/>
              <a:t>3. «Пускаем солнечных зайчиков». </a:t>
            </a:r>
            <a:r>
              <a:rPr lang="ru-RU" sz="2400" dirty="0"/>
              <a:t>Если погода солнечная, не забудьте прихватить с собой зеркальце. Малыш будет рад сделать день еще более солнечным, пуская солнечные блики на дома и деревья. Выберите какую-нибудь отдаленную цель и потренируйтесь, кто сможет запустить зайчика так далеко.</a:t>
            </a:r>
          </a:p>
          <a:p>
            <a:pPr algn="ctr"/>
            <a:r>
              <a:rPr lang="ru-RU" sz="2400" dirty="0"/>
              <a:t> </a:t>
            </a:r>
            <a:r>
              <a:rPr lang="ru-RU" sz="2400" b="1" dirty="0"/>
              <a:t>4. «Пускаемся в плавание по луже ». </a:t>
            </a:r>
            <a:r>
              <a:rPr lang="ru-RU" sz="2400" dirty="0"/>
              <a:t>Смастерите дома или прямо на прогулке кораблики, а затем запускайте их в ближайшей луже.</a:t>
            </a:r>
          </a:p>
          <a:p>
            <a:endParaRPr lang="ru-RU" dirty="0"/>
          </a:p>
        </p:txBody>
      </p:sp>
      <p:sp>
        <p:nvSpPr>
          <p:cNvPr id="4" name="Объект 3"/>
          <p:cNvSpPr>
            <a:spLocks noGrp="1"/>
          </p:cNvSpPr>
          <p:nvPr>
            <p:ph sz="half" idx="2"/>
          </p:nvPr>
        </p:nvSpPr>
        <p:spPr>
          <a:xfrm>
            <a:off x="6144029" y="314036"/>
            <a:ext cx="4937760" cy="4769968"/>
          </a:xfrm>
        </p:spPr>
        <p:txBody>
          <a:bodyPr>
            <a:normAutofit lnSpcReduction="10000"/>
          </a:bodyPr>
          <a:lstStyle/>
          <a:p>
            <a:pPr algn="ctr"/>
            <a:r>
              <a:rPr lang="ru-RU" sz="2400" b="1" dirty="0"/>
              <a:t> 5. «Пускаем пузыри … в плавание!» </a:t>
            </a:r>
            <a:r>
              <a:rPr lang="ru-RU" sz="2400" dirty="0"/>
              <a:t> Пускать в плавание по лужам можно не только кораблики, но и мыльные пузыри. На воде они будут держаться дольше и переливаться всеми красками. Наблюдение за такими пловцами – сплошное удовольствие.</a:t>
            </a:r>
          </a:p>
          <a:p>
            <a:pPr algn="ctr"/>
            <a:r>
              <a:rPr lang="ru-RU" sz="2400" b="1" dirty="0"/>
              <a:t> 6. «Ищем первые признаки весны». </a:t>
            </a:r>
            <a:r>
              <a:rPr lang="ru-RU" sz="2400" dirty="0"/>
              <a:t> Вооружитесь фотоаппаратом и отправляйтесь на поиски весны. Первые набухшие почки, оживленные пташки – все это первые знаки того, что весна уже близко.</a:t>
            </a:r>
          </a:p>
          <a:p>
            <a:endParaRPr lang="ru-RU" dirty="0"/>
          </a:p>
        </p:txBody>
      </p:sp>
      <p:pic>
        <p:nvPicPr>
          <p:cNvPr id="3074" name="Picture 2" descr="http://www.naujininkumokykla.lt/uploads/default/naujienos/e6a88b1213f74879015e0d3dee5cdec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75" y="4512509"/>
            <a:ext cx="1747115" cy="18899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i.mycdn.me/i?r=AzEPZsRbOZEKgBhR0XGMT1RkALTFmp-6DwI3ijJzp1We6KaKTM5SRkZCeTgDn6uOy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0001" y="4959312"/>
            <a:ext cx="2567713" cy="1713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s://cdn.pixabay.com/photo/2017/05/05/15/56/bubble-2287521_1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574" y="4996616"/>
            <a:ext cx="2589790" cy="1713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https://1.bp.blogspot.com/-Dh2zGHNobso/Xo9Ui7RWqqI/AAAAAAAAB3o/jvua1NsHFnQoH8LVXTNQ2tL57NmLyrVmgCEwYBhgLKs0DAMBZVoDmhgOKbsNBsZ4pMiKvZPQXgZxrBThP_JWb3PNL8XwM6Grs5Hqm6Gm9vp8FGyM5ooJkP-ZeHnBf88NuULMzUwjxxKSos0QT2yjFgUM_TrgX5F_aWZkmiv8m4VLrfmMcesSdv0qGzEW6D9ffTOEOl1aw3P9ig6z-oLqw-oHcgnf3ThCjhYMfMzajoy_K_ErGhymoJIkhDNKo98WarL1lB_72tG6sBalrQJ8nMHsuWc7HStbaeusFsNKM-OMxlE3zbzQR0T1FujIHTwImARNt51ajMfUfpQiNkfJwsjr4SWc_xj0NlRhKUxxLAyC_4-9grya31Y8t6-Cyjjw7EHIWqkTF2rj0fplYXQLjaIzssG4otQw1a4GZeEI58SUp8g1LuyzxPGtAIRFrdzBEwcp0C-KuXSklPRKBJpgbLc3tXYYis2fSh94G116WtDWOjkfiq-MUZkl-9wzq3ON78MwJ2zbFi8p0VRUY7WNKydimCQzaYeFe46RGZRtemOODRpl_QidRSV3bnwzuBrQ3x5xqB6pOaLAN1FHGCWywhBKFe8B5vKbj-pExtrJMJkedVIi6J6emmj3LgHcxE5pHx3HYTgVerrqfavwq-Jwwsq699AU/s1600/%25D0%259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8666" y="4922008"/>
            <a:ext cx="2384425" cy="178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1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097279" y="508000"/>
            <a:ext cx="4937760" cy="5361094"/>
          </a:xfrm>
        </p:spPr>
        <p:txBody>
          <a:bodyPr>
            <a:normAutofit/>
          </a:bodyPr>
          <a:lstStyle/>
          <a:p>
            <a:pPr algn="ctr"/>
            <a:r>
              <a:rPr lang="ru-RU" sz="2200" b="1" dirty="0"/>
              <a:t>7. «Рисуем на асфальте». </a:t>
            </a:r>
            <a:r>
              <a:rPr lang="ru-RU" sz="2200" dirty="0"/>
              <a:t> Если асфальт сухой, самое время достать цветные мелки и нарисовать приглашение весне: солнышко, цветы и травку. Возможно, это ускорит приход тепла!</a:t>
            </a:r>
          </a:p>
          <a:p>
            <a:pPr algn="ctr"/>
            <a:r>
              <a:rPr lang="ru-RU" sz="2200" dirty="0"/>
              <a:t> </a:t>
            </a:r>
            <a:r>
              <a:rPr lang="ru-RU" sz="2200" b="1" dirty="0"/>
              <a:t>8. «Охота за словами и буквами». </a:t>
            </a:r>
            <a:r>
              <a:rPr lang="ru-RU" sz="2200" dirty="0"/>
              <a:t>Если ребенок знает буквы, можно поиграть в игру, где  ребенок и взрослый ищут вокруг предметы, которые начинаются на выбранную букву. Можно выбрать разные буквы. Например, Вы ищите слова на букву «а», а ребенок – на букву «м». Кто найдет больше предметов?</a:t>
            </a:r>
          </a:p>
          <a:p>
            <a:endParaRPr lang="ru-RU" dirty="0"/>
          </a:p>
        </p:txBody>
      </p:sp>
      <p:sp>
        <p:nvSpPr>
          <p:cNvPr id="4" name="Объект 3"/>
          <p:cNvSpPr>
            <a:spLocks noGrp="1"/>
          </p:cNvSpPr>
          <p:nvPr>
            <p:ph sz="half" idx="2"/>
          </p:nvPr>
        </p:nvSpPr>
        <p:spPr>
          <a:xfrm>
            <a:off x="6217920" y="378691"/>
            <a:ext cx="5272116" cy="5490404"/>
          </a:xfrm>
        </p:spPr>
        <p:txBody>
          <a:bodyPr>
            <a:normAutofit/>
          </a:bodyPr>
          <a:lstStyle/>
          <a:p>
            <a:pPr algn="ctr"/>
            <a:r>
              <a:rPr lang="ru-RU" dirty="0"/>
              <a:t> </a:t>
            </a:r>
            <a:r>
              <a:rPr lang="ru-RU" b="1" dirty="0"/>
              <a:t>9. «Развиваем скорость и координацию». </a:t>
            </a:r>
            <a:r>
              <a:rPr lang="ru-RU" dirty="0"/>
              <a:t>Эта игра очень известна. Правила просты: дети становятся между двумя ведущими, их цель – выбить игроков из центра с помощью мяча. Мяч лучше всего брать надувной, чтобы не повредить детей. Берите мяч побольше, тогда задача малышей существенно усложнится, а риск травм уменьшится.</a:t>
            </a:r>
          </a:p>
          <a:p>
            <a:pPr algn="ctr"/>
            <a:r>
              <a:rPr lang="ru-RU" dirty="0"/>
              <a:t> </a:t>
            </a:r>
            <a:r>
              <a:rPr lang="ru-RU" b="1" dirty="0"/>
              <a:t>10. «Развиваем координацию». </a:t>
            </a:r>
            <a:r>
              <a:rPr lang="ru-RU" dirty="0"/>
              <a:t>Участники становятся напротив ведущего. Игра очень простая. Все дети, должны показать движения, обратные тем, что показывает ведущий. Например, если ведущий опускает руки, малыши должны их поднять, если ведущий приседает, дети должны подпрыгнуть и т.д. Если малыш ошибся три раза, он выбывает. Победителем становится тот, кто выдержит дольше всех.</a:t>
            </a:r>
          </a:p>
          <a:p>
            <a:endParaRPr lang="ru-RU" dirty="0"/>
          </a:p>
        </p:txBody>
      </p:sp>
      <p:pic>
        <p:nvPicPr>
          <p:cNvPr id="4098" name="Picture 2" descr="https://cdn.photosight.ru/img/f/ba2/4681964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594" y="4823194"/>
            <a:ext cx="2707697" cy="1792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348509" y="2281381"/>
            <a:ext cx="9679709" cy="5139421"/>
          </a:xfrm>
        </p:spPr>
        <p:txBody>
          <a:bodyPr>
            <a:normAutofit/>
          </a:bodyPr>
          <a:lstStyle/>
          <a:p>
            <a:pPr algn="ctr"/>
            <a:r>
              <a:rPr lang="ru-RU" b="1" dirty="0"/>
              <a:t>11. «Развиваем равновесие».</a:t>
            </a:r>
            <a:r>
              <a:rPr lang="ru-RU" dirty="0"/>
              <a:t> Для этого упражнения нужно поставить двух детей напротив друг друга на расстоянии 2-3 детских шагов. По сигналу, один стоя на одной ноге, вытянув ладони должен ударить по ладоням другого малыша. Суть игры – вывести из равновесия соперника. Тот, кто первый коснётся земли – проигрывает.</a:t>
            </a:r>
          </a:p>
          <a:p>
            <a:pPr algn="ctr"/>
            <a:r>
              <a:rPr lang="ru-RU" b="1" dirty="0"/>
              <a:t> 12. «Развиваем скорость движения». </a:t>
            </a:r>
            <a:r>
              <a:rPr lang="ru-RU" dirty="0"/>
              <a:t>Для этой игры  Вам нужны мяч и мел. На асфальте нарисуйте круг диаметром примерно в 2 метра и обозначьте направления движения. Ребенок встает в центр и бьет мячом об землю, после он убегает по заданному направлению. Пока мячик делает 3 удара, малыш должен бежать. Выигрывает тот, кто дальше убежит. Это игра является групповой, но и может быть одиночной.</a:t>
            </a:r>
          </a:p>
          <a:p>
            <a:endParaRPr lang="ru-RU" dirty="0"/>
          </a:p>
        </p:txBody>
      </p:sp>
    </p:spTree>
    <p:extLst>
      <p:ext uri="{BB962C8B-B14F-4D97-AF65-F5344CB8AC3E}">
        <p14:creationId xmlns:p14="http://schemas.microsoft.com/office/powerpoint/2010/main" val="110340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a:t>Игры на свежем воздухе -  всегда весело и увлекательно!</a:t>
            </a:r>
          </a:p>
        </p:txBody>
      </p:sp>
      <p:sp>
        <p:nvSpPr>
          <p:cNvPr id="3" name="Объект 2"/>
          <p:cNvSpPr>
            <a:spLocks noGrp="1"/>
          </p:cNvSpPr>
          <p:nvPr>
            <p:ph idx="1"/>
          </p:nvPr>
        </p:nvSpPr>
        <p:spPr>
          <a:xfrm>
            <a:off x="1097280" y="2187480"/>
            <a:ext cx="10058400" cy="4023360"/>
          </a:xfrm>
        </p:spPr>
        <p:txBody>
          <a:bodyPr/>
          <a:lstStyle/>
          <a:p>
            <a:pPr algn="ctr"/>
            <a:r>
              <a:rPr lang="ru-RU" sz="2800" dirty="0"/>
              <a:t>Играйте со своим ребенком — это  укрепляет взаимосвязь между родителями и детьми, а также способствует созданию более надежных доверительных отношений в семье.</a:t>
            </a:r>
          </a:p>
          <a:p>
            <a:pPr algn="ctr"/>
            <a:r>
              <a:rPr lang="ru-RU" sz="2800" dirty="0"/>
              <a:t>О том, что «солнце, воздух и вода - наши лучшие друзья», мы помним с детства.</a:t>
            </a:r>
          </a:p>
          <a:p>
            <a:pPr algn="ctr"/>
            <a:r>
              <a:rPr lang="ru-RU" sz="2800" dirty="0"/>
              <a:t>Дело за малым - сделать так, чтобы и наши малыши росли в окружении этих верных «товарищей» с самых первых дней!</a:t>
            </a:r>
          </a:p>
          <a:p>
            <a:endParaRPr lang="ru-RU" dirty="0"/>
          </a:p>
        </p:txBody>
      </p:sp>
    </p:spTree>
    <p:extLst>
      <p:ext uri="{BB962C8B-B14F-4D97-AF65-F5344CB8AC3E}">
        <p14:creationId xmlns:p14="http://schemas.microsoft.com/office/powerpoint/2010/main" val="1760545592"/>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193</TotalTime>
  <Words>158</Words>
  <Application>Microsoft Office PowerPoint</Application>
  <PresentationFormat>Широкоэкранный</PresentationFormat>
  <Paragraphs>20</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Calibri</vt:lpstr>
      <vt:lpstr>Calibri Light</vt:lpstr>
      <vt:lpstr>Ретро</vt:lpstr>
      <vt:lpstr>Консультация для родителей  «Весенние прогулки»</vt:lpstr>
      <vt:lpstr>Презентация PowerPoint</vt:lpstr>
      <vt:lpstr>Чем же занять ребенка на прогулке весной?</vt:lpstr>
      <vt:lpstr>Презентация PowerPoint</vt:lpstr>
      <vt:lpstr>Презентация PowerPoint</vt:lpstr>
      <vt:lpstr>Презентация PowerPoint</vt:lpstr>
      <vt:lpstr>Игры на свежем воздухе -  всегда весело и увлекательно!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  «Весенние прогулки»</dc:title>
  <dc:creator>Пользователь</dc:creator>
  <cp:lastModifiedBy>Пользователь</cp:lastModifiedBy>
  <cp:revision>7</cp:revision>
  <dcterms:created xsi:type="dcterms:W3CDTF">2021-03-14T02:47:45Z</dcterms:created>
  <dcterms:modified xsi:type="dcterms:W3CDTF">2021-03-14T06:34:48Z</dcterms:modified>
</cp:coreProperties>
</file>